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75" r:id="rId2"/>
    <p:sldMasterId id="2147483655" r:id="rId3"/>
    <p:sldMasterId id="2147483671" r:id="rId4"/>
    <p:sldMasterId id="2147483658" r:id="rId5"/>
    <p:sldMasterId id="2147483661" r:id="rId6"/>
    <p:sldMasterId id="2147483666" r:id="rId7"/>
    <p:sldMasterId id="2147483677" r:id="rId8"/>
  </p:sldMasterIdLst>
  <p:notesMasterIdLst>
    <p:notesMasterId r:id="rId50"/>
  </p:notesMasterIdLst>
  <p:handoutMasterIdLst>
    <p:handoutMasterId r:id="rId51"/>
  </p:handoutMasterIdLst>
  <p:sldIdLst>
    <p:sldId id="257" r:id="rId9"/>
    <p:sldId id="269" r:id="rId10"/>
    <p:sldId id="270" r:id="rId11"/>
    <p:sldId id="289" r:id="rId12"/>
    <p:sldId id="290" r:id="rId13"/>
    <p:sldId id="261" r:id="rId14"/>
    <p:sldId id="262" r:id="rId15"/>
    <p:sldId id="267" r:id="rId16"/>
    <p:sldId id="286" r:id="rId17"/>
    <p:sldId id="291" r:id="rId18"/>
    <p:sldId id="292" r:id="rId19"/>
    <p:sldId id="273" r:id="rId20"/>
    <p:sldId id="302" r:id="rId21"/>
    <p:sldId id="303" r:id="rId22"/>
    <p:sldId id="259" r:id="rId23"/>
    <p:sldId id="285" r:id="rId24"/>
    <p:sldId id="297" r:id="rId25"/>
    <p:sldId id="305" r:id="rId26"/>
    <p:sldId id="287" r:id="rId27"/>
    <p:sldId id="315" r:id="rId28"/>
    <p:sldId id="314" r:id="rId29"/>
    <p:sldId id="260" r:id="rId30"/>
    <p:sldId id="298" r:id="rId31"/>
    <p:sldId id="279" r:id="rId32"/>
    <p:sldId id="281" r:id="rId33"/>
    <p:sldId id="299" r:id="rId34"/>
    <p:sldId id="263" r:id="rId35"/>
    <p:sldId id="264" r:id="rId36"/>
    <p:sldId id="296" r:id="rId37"/>
    <p:sldId id="268" r:id="rId38"/>
    <p:sldId id="301" r:id="rId39"/>
    <p:sldId id="271" r:id="rId40"/>
    <p:sldId id="276" r:id="rId41"/>
    <p:sldId id="277" r:id="rId42"/>
    <p:sldId id="295" r:id="rId43"/>
    <p:sldId id="282" r:id="rId44"/>
    <p:sldId id="310" r:id="rId45"/>
    <p:sldId id="311" r:id="rId46"/>
    <p:sldId id="312" r:id="rId47"/>
    <p:sldId id="313" r:id="rId48"/>
    <p:sldId id="258" r:id="rId4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88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84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1E131B-3DEA-4A7A-9FD7-10F831F5FDF3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A59FA4-CF06-41D1-9756-F09F18C0C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0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84DEE-33A9-401A-9084-22E7368F4939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5DB5E5-FB26-492B-A5FF-CB2E4DE2C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9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HDR – High Definition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7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365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5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https://digital-photography-school.com/12-creative-photography-project-ideas-motivated/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Snapseed</a:t>
            </a:r>
            <a:r>
              <a:rPr lang="en-US" dirty="0" smtClean="0"/>
              <a:t>, Instagram,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https://www.androidcentral.com/android-p-features-we-love-better-camera-experience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https://www.imore.com/how-to-rule-thirds-photos-iphone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38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Movement,</a:t>
            </a:r>
            <a:r>
              <a:rPr lang="en-US" baseline="0" dirty="0" smtClean="0"/>
              <a:t> Texture,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0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Movement,</a:t>
            </a:r>
            <a:r>
              <a:rPr lang="en-US" baseline="0" dirty="0" smtClean="0"/>
              <a:t> Texture,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29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5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Weighting an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DB5E5-FB26-492B-A5FF-CB2E4DE2C2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2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03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46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04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1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09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716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: no hea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4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6496050" cy="3000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74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5707062" cy="3175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18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57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43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54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46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99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2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7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L Logo web tea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" y="456257"/>
            <a:ext cx="2139509" cy="10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7" y="456257"/>
            <a:ext cx="2139509" cy="10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7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45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6" r:id="rId2"/>
    <p:sldLayoutId id="2147483657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3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59" r:id="rId2"/>
    <p:sldLayoutId id="214748366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0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1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4500411648_874798709f_z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" y="562429"/>
            <a:ext cx="7989454" cy="4489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71600" y="4618234"/>
            <a:ext cx="6910388" cy="20188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Meghan White</a:t>
            </a:r>
          </a:p>
          <a:p>
            <a:pPr marL="0" indent="0">
              <a:buNone/>
            </a:pPr>
            <a:r>
              <a:rPr lang="en-US" dirty="0" smtClean="0"/>
              <a:t>Adult Services Librarian</a:t>
            </a:r>
          </a:p>
          <a:p>
            <a:pPr marL="0" indent="0">
              <a:buNone/>
            </a:pPr>
            <a:r>
              <a:rPr lang="en-US" dirty="0" smtClean="0"/>
              <a:t>February 26, 2019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71600" y="2724346"/>
            <a:ext cx="6773917" cy="143940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Using Your Phone </a:t>
            </a:r>
          </a:p>
          <a:p>
            <a:pPr>
              <a:lnSpc>
                <a:spcPct val="80000"/>
              </a:lnSpc>
            </a:pPr>
            <a:r>
              <a:rPr lang="en-US" dirty="0"/>
              <a:t>a</a:t>
            </a:r>
            <a:r>
              <a:rPr lang="en-US" dirty="0" smtClean="0"/>
              <a:t>s a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068567"/>
              </p:ext>
            </p:extLst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2981508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7619573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863190728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6205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95289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57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05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058" y="857250"/>
            <a:ext cx="6858000" cy="51435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60397"/>
              </p:ext>
            </p:extLst>
          </p:nvPr>
        </p:nvGraphicFramePr>
        <p:xfrm>
          <a:off x="1872309" y="-2"/>
          <a:ext cx="51435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729815084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476195734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863190728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6205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95289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57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3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088" y="85695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117" y="856657"/>
            <a:ext cx="6858000" cy="51435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93481"/>
              </p:ext>
            </p:extLst>
          </p:nvPr>
        </p:nvGraphicFramePr>
        <p:xfrm>
          <a:off x="1868367" y="0"/>
          <a:ext cx="5145471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5157">
                  <a:extLst>
                    <a:ext uri="{9D8B030D-6E8A-4147-A177-3AD203B41FA5}">
                      <a16:colId xmlns:a16="http://schemas.microsoft.com/office/drawing/2014/main" val="1729815084"/>
                    </a:ext>
                  </a:extLst>
                </a:gridCol>
                <a:gridCol w="1715157">
                  <a:extLst>
                    <a:ext uri="{9D8B030D-6E8A-4147-A177-3AD203B41FA5}">
                      <a16:colId xmlns:a16="http://schemas.microsoft.com/office/drawing/2014/main" val="2476195734"/>
                    </a:ext>
                  </a:extLst>
                </a:gridCol>
                <a:gridCol w="1715157">
                  <a:extLst>
                    <a:ext uri="{9D8B030D-6E8A-4147-A177-3AD203B41FA5}">
                      <a16:colId xmlns:a16="http://schemas.microsoft.com/office/drawing/2014/main" val="1863190728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6205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95289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57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2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Angles</a:t>
            </a:r>
          </a:p>
          <a:p>
            <a:r>
              <a:rPr lang="en-US" dirty="0" smtClean="0"/>
              <a:t>Natural vs. Artificial</a:t>
            </a:r>
          </a:p>
          <a:p>
            <a:r>
              <a:rPr lang="en-US" dirty="0" smtClean="0"/>
              <a:t>Adjusting Brightness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Lighting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3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Camera Basics</a:t>
            </a:r>
          </a:p>
          <a:p>
            <a:r>
              <a:rPr lang="en-US" dirty="0" smtClean="0"/>
              <a:t>Techniques</a:t>
            </a:r>
          </a:p>
          <a:p>
            <a:r>
              <a:rPr lang="en-US" dirty="0" smtClean="0"/>
              <a:t>Activity</a:t>
            </a:r>
          </a:p>
          <a:p>
            <a:r>
              <a:rPr lang="en-US" dirty="0" smtClean="0"/>
              <a:t>Resources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Optical Zoom vs. Digital Zoom</a:t>
            </a:r>
          </a:p>
          <a:p>
            <a:r>
              <a:rPr lang="en-US" dirty="0" smtClean="0"/>
              <a:t>Limitations of Zoom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Zoom vs. Close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</a:p>
          <a:p>
            <a:pPr lvl="1"/>
            <a:r>
              <a:rPr lang="en-US" dirty="0" smtClean="0"/>
              <a:t>Rule of Thirds</a:t>
            </a:r>
          </a:p>
          <a:p>
            <a:pPr lvl="1"/>
            <a:r>
              <a:rPr lang="en-US" dirty="0" smtClean="0"/>
              <a:t>Lighting </a:t>
            </a:r>
          </a:p>
          <a:p>
            <a:pPr lvl="1"/>
            <a:r>
              <a:rPr lang="en-US" dirty="0" smtClean="0"/>
              <a:t>Zoom vs. Close Up</a:t>
            </a:r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Using Your Phone’s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Experimenting</a:t>
            </a:r>
          </a:p>
          <a:p>
            <a:r>
              <a:rPr lang="en-US" dirty="0" smtClean="0"/>
              <a:t>Editing</a:t>
            </a:r>
          </a:p>
          <a:p>
            <a:r>
              <a:rPr lang="en-US" dirty="0" smtClean="0"/>
              <a:t>Sharing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Finishing Touches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365 Challenge</a:t>
            </a:r>
          </a:p>
          <a:p>
            <a:r>
              <a:rPr lang="en-US" dirty="0" smtClean="0"/>
              <a:t>Dogwood 52 Week Challenge</a:t>
            </a:r>
          </a:p>
          <a:p>
            <a:r>
              <a:rPr lang="en-US" dirty="0" smtClean="0"/>
              <a:t>Apps for Editing &amp; Sharing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Experimenting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General Overview</a:t>
            </a:r>
          </a:p>
          <a:p>
            <a:r>
              <a:rPr lang="en-US" dirty="0" smtClean="0"/>
              <a:t>What to Expect</a:t>
            </a:r>
          </a:p>
          <a:p>
            <a:r>
              <a:rPr lang="en-US" dirty="0" smtClean="0"/>
              <a:t>Limitations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Your Phone’s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4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71600" y="3268208"/>
            <a:ext cx="6910388" cy="2827792"/>
          </a:xfrm>
        </p:spPr>
        <p:txBody>
          <a:bodyPr/>
          <a:lstStyle/>
          <a:p>
            <a:r>
              <a:rPr lang="en-US" dirty="0" smtClean="0"/>
              <a:t>Editing</a:t>
            </a:r>
          </a:p>
          <a:p>
            <a:pPr lvl="1"/>
            <a:r>
              <a:rPr lang="en-US" dirty="0" err="1" smtClean="0"/>
              <a:t>Snapseed</a:t>
            </a:r>
            <a:endParaRPr lang="en-US" dirty="0" smtClean="0"/>
          </a:p>
          <a:p>
            <a:r>
              <a:rPr lang="en-US" dirty="0" smtClean="0"/>
              <a:t>Sharing</a:t>
            </a:r>
          </a:p>
          <a:p>
            <a:pPr lvl="1"/>
            <a:r>
              <a:rPr lang="en-US" dirty="0" smtClean="0"/>
              <a:t>Instagram</a:t>
            </a:r>
          </a:p>
          <a:p>
            <a:pPr lvl="1"/>
            <a:r>
              <a:rPr lang="en-US" dirty="0" smtClean="0"/>
              <a:t>Flickr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Edit &amp; Share Images</a:t>
            </a:r>
          </a:p>
          <a:p>
            <a:r>
              <a:rPr lang="en-US" dirty="0" smtClean="0"/>
              <a:t>Skokie Classes</a:t>
            </a:r>
          </a:p>
          <a:p>
            <a:pPr lvl="1"/>
            <a:r>
              <a:rPr lang="en-US" dirty="0" smtClean="0"/>
              <a:t>“Introduction to Instagram”</a:t>
            </a:r>
          </a:p>
          <a:p>
            <a:r>
              <a:rPr lang="en-US" dirty="0" smtClean="0"/>
              <a:t>Lynda.com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Instagram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89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Digital Photo Albums</a:t>
            </a:r>
          </a:p>
          <a:p>
            <a:r>
              <a:rPr lang="en-US" dirty="0" smtClean="0"/>
              <a:t>Lynda.com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Flickr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14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71600" y="2647950"/>
            <a:ext cx="6910388" cy="3448050"/>
          </a:xfrm>
        </p:spPr>
        <p:txBody>
          <a:bodyPr/>
          <a:lstStyle/>
          <a:p>
            <a:r>
              <a:rPr lang="en-US" dirty="0"/>
              <a:t>Activity</a:t>
            </a:r>
          </a:p>
          <a:p>
            <a:pPr lvl="1"/>
            <a:r>
              <a:rPr lang="en-US" dirty="0"/>
              <a:t>Choose a photo from our earlier quick photoshoot activity.</a:t>
            </a:r>
          </a:p>
          <a:p>
            <a:pPr lvl="1"/>
            <a:r>
              <a:rPr lang="en-US" dirty="0"/>
              <a:t>Either download </a:t>
            </a:r>
            <a:r>
              <a:rPr lang="en-US" dirty="0" err="1"/>
              <a:t>Snapseed</a:t>
            </a:r>
            <a:r>
              <a:rPr lang="en-US" dirty="0"/>
              <a:t> to edit your photo or use your phone’s built in software to play around with filters, lighting, and temperature of the image.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Editing Your </a:t>
            </a:r>
            <a:r>
              <a:rPr lang="en-US" dirty="0" smtClean="0"/>
              <a:t>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9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"/>
            <a:ext cx="9144000" cy="6106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74" y="6474476"/>
            <a:ext cx="857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http://www.nationsphotolab.com/blog/mobile-photography-tips/</a:t>
            </a:r>
          </a:p>
        </p:txBody>
      </p:sp>
    </p:spTree>
    <p:extLst>
      <p:ext uri="{BB962C8B-B14F-4D97-AF65-F5344CB8AC3E}">
        <p14:creationId xmlns:p14="http://schemas.microsoft.com/office/powerpoint/2010/main" val="7072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71600" y="2647950"/>
            <a:ext cx="6910388" cy="3448050"/>
          </a:xfrm>
        </p:spPr>
        <p:txBody>
          <a:bodyPr/>
          <a:lstStyle/>
          <a:p>
            <a:r>
              <a:rPr lang="en-US" sz="2000" dirty="0" smtClean="0"/>
              <a:t>Lynda.com</a:t>
            </a:r>
            <a:endParaRPr lang="en-US" sz="2000" dirty="0"/>
          </a:p>
          <a:p>
            <a:r>
              <a:rPr lang="en-US" sz="2000" dirty="0" smtClean="0"/>
              <a:t>Books</a:t>
            </a:r>
            <a:endParaRPr lang="en-US" sz="2000" dirty="0"/>
          </a:p>
          <a:p>
            <a:pPr lvl="1"/>
            <a:r>
              <a:rPr lang="en-US" sz="2000" dirty="0"/>
              <a:t>Understanding Composition: The Complete Photographer’s Guide </a:t>
            </a:r>
          </a:p>
          <a:p>
            <a:pPr lvl="1"/>
            <a:r>
              <a:rPr lang="en-US" sz="2000" dirty="0"/>
              <a:t>Creative Photography Lab: 52 Fun Exercises for Developing Self Expression With your Camera</a:t>
            </a:r>
          </a:p>
          <a:p>
            <a:pPr lvl="1"/>
            <a:r>
              <a:rPr lang="en-US" sz="2000" dirty="0"/>
              <a:t>The Enthusiast’s Guide to iPhone Photography: 63 Photography Principles You Need to Know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494742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Want a copy of this presentation?</a:t>
            </a:r>
          </a:p>
          <a:p>
            <a:pPr marL="0" indent="0">
              <a:buNone/>
            </a:pPr>
            <a:r>
              <a:rPr lang="en-US" dirty="0"/>
              <a:t>Visit www.skokielibrary.info/</a:t>
            </a:r>
            <a:r>
              <a:rPr lang="en-US" dirty="0" smtClean="0"/>
              <a:t>handouts </a:t>
            </a:r>
          </a:p>
          <a:p>
            <a:pPr marL="0" indent="0">
              <a:buNone/>
            </a:pPr>
            <a:r>
              <a:rPr lang="en-US" dirty="0" smtClean="0"/>
              <a:t>where </a:t>
            </a:r>
            <a:r>
              <a:rPr lang="en-US" dirty="0"/>
              <a:t>this presentation will be available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four </a:t>
            </a:r>
            <a:r>
              <a:rPr lang="en-US" dirty="0"/>
              <a:t>weeks.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4" y="6445410"/>
            <a:ext cx="8576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https://www.androidcentral.com/android-p-features-we-love-better-camera-experience</a:t>
            </a:r>
          </a:p>
        </p:txBody>
      </p:sp>
    </p:spTree>
    <p:extLst>
      <p:ext uri="{BB962C8B-B14F-4D97-AF65-F5344CB8AC3E}">
        <p14:creationId xmlns:p14="http://schemas.microsoft.com/office/powerpoint/2010/main" val="5642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Rule of Thirds</a:t>
            </a:r>
          </a:p>
          <a:p>
            <a:r>
              <a:rPr lang="en-US" dirty="0" smtClean="0"/>
              <a:t>Lighting</a:t>
            </a:r>
          </a:p>
          <a:p>
            <a:r>
              <a:rPr lang="en-US" dirty="0" smtClean="0"/>
              <a:t>Zoom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Photography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Grid</a:t>
            </a:r>
          </a:p>
          <a:p>
            <a:r>
              <a:rPr lang="en-US" dirty="0" smtClean="0"/>
              <a:t>Orientation</a:t>
            </a:r>
          </a:p>
          <a:p>
            <a:r>
              <a:rPr lang="en-US" dirty="0" smtClean="0"/>
              <a:t>Focus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Rule of Thirds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1" y="6412832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https://www.imore.com/how-to-rule-thirds-photos-iphone</a:t>
            </a:r>
          </a:p>
        </p:txBody>
      </p:sp>
    </p:spTree>
    <p:extLst>
      <p:ext uri="{BB962C8B-B14F-4D97-AF65-F5344CB8AC3E}">
        <p14:creationId xmlns:p14="http://schemas.microsoft.com/office/powerpoint/2010/main" val="19180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XT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XT on seafoam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XT on red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MAGE with white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 with teal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279</Words>
  <Application>Microsoft Office PowerPoint</Application>
  <PresentationFormat>On-screen Show (4:3)</PresentationFormat>
  <Paragraphs>96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Century Gothic</vt:lpstr>
      <vt:lpstr>TITLE on white</vt:lpstr>
      <vt:lpstr>TITLE on teal</vt:lpstr>
      <vt:lpstr>TEXT on white</vt:lpstr>
      <vt:lpstr>1_TEXT on teal</vt:lpstr>
      <vt:lpstr>TEXT on seafoam</vt:lpstr>
      <vt:lpstr>TEXT on red</vt:lpstr>
      <vt:lpstr>IMAGE with white stamp</vt:lpstr>
      <vt:lpstr>IMAGE with teal stamp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cp:lastModifiedBy>Adult Services User</cp:lastModifiedBy>
  <cp:revision>74</cp:revision>
  <cp:lastPrinted>2019-02-26T00:41:25Z</cp:lastPrinted>
  <dcterms:created xsi:type="dcterms:W3CDTF">2015-10-15T13:25:53Z</dcterms:created>
  <dcterms:modified xsi:type="dcterms:W3CDTF">2019-02-26T01:01:10Z</dcterms:modified>
</cp:coreProperties>
</file>