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6.xml" ContentType="application/vnd.openxmlformats-officedocument.theme+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theme/theme8.xml" ContentType="application/vnd.openxmlformats-officedocument.theme+xml"/>
  <Override PartName="/ppt/slideLayouts/slideLayout2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1"/>
    <p:sldMasterId id="2147483675" r:id="rId2"/>
    <p:sldMasterId id="2147483655" r:id="rId3"/>
    <p:sldMasterId id="2147483671" r:id="rId4"/>
    <p:sldMasterId id="2147483658" r:id="rId5"/>
    <p:sldMasterId id="2147483661" r:id="rId6"/>
    <p:sldMasterId id="2147483666" r:id="rId7"/>
    <p:sldMasterId id="2147483677" r:id="rId8"/>
    <p:sldMasterId id="2147483687" r:id="rId9"/>
  </p:sldMasterIdLst>
  <p:notesMasterIdLst>
    <p:notesMasterId r:id="rId27"/>
  </p:notesMasterIdLst>
  <p:handoutMasterIdLst>
    <p:handoutMasterId r:id="rId28"/>
  </p:handoutMasterIdLst>
  <p:sldIdLst>
    <p:sldId id="257" r:id="rId10"/>
    <p:sldId id="263" r:id="rId11"/>
    <p:sldId id="271" r:id="rId12"/>
    <p:sldId id="279" r:id="rId13"/>
    <p:sldId id="291" r:id="rId14"/>
    <p:sldId id="273" r:id="rId15"/>
    <p:sldId id="289" r:id="rId16"/>
    <p:sldId id="285" r:id="rId17"/>
    <p:sldId id="292" r:id="rId18"/>
    <p:sldId id="288" r:id="rId19"/>
    <p:sldId id="287" r:id="rId20"/>
    <p:sldId id="280" r:id="rId21"/>
    <p:sldId id="283" r:id="rId22"/>
    <p:sldId id="284" r:id="rId23"/>
    <p:sldId id="293" r:id="rId24"/>
    <p:sldId id="286" r:id="rId25"/>
    <p:sldId id="258" r:id="rId26"/>
  </p:sldIdLst>
  <p:sldSz cx="9144000" cy="6858000" type="screen4x3"/>
  <p:notesSz cx="7010400" cy="93726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832" autoAdjust="0"/>
    <p:restoredTop sz="78935" autoAdjust="0"/>
  </p:normalViewPr>
  <p:slideViewPr>
    <p:cSldViewPr snapToGrid="0" snapToObjects="1">
      <p:cViewPr varScale="1">
        <p:scale>
          <a:sx n="72" d="100"/>
          <a:sy n="72" d="100"/>
        </p:scale>
        <p:origin x="1620" y="60"/>
      </p:cViewPr>
      <p:guideLst>
        <p:guide orient="horz" pos="2160"/>
        <p:guide pos="2880"/>
      </p:guideLst>
    </p:cSldViewPr>
  </p:slideViewPr>
  <p:notesTextViewPr>
    <p:cViewPr>
      <p:scale>
        <a:sx n="100" d="100"/>
        <a:sy n="100" d="100"/>
      </p:scale>
      <p:origin x="0" y="-36"/>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handoutMaster" Target="handoutMasters/handout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38475" cy="4683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41" y="1"/>
            <a:ext cx="3038475" cy="468313"/>
          </a:xfrm>
          <a:prstGeom prst="rect">
            <a:avLst/>
          </a:prstGeom>
        </p:spPr>
        <p:txBody>
          <a:bodyPr vert="horz" lIns="91440" tIns="45720" rIns="91440" bIns="45720" rtlCol="0"/>
          <a:lstStyle>
            <a:lvl1pPr algn="r">
              <a:defRPr sz="1200"/>
            </a:lvl1pPr>
          </a:lstStyle>
          <a:p>
            <a:fld id="{66289CA6-E358-4825-8219-AF5FA8BE7B65}" type="datetimeFigureOut">
              <a:rPr lang="en-US" smtClean="0"/>
              <a:t>10/18/2017</a:t>
            </a:fld>
            <a:endParaRPr lang="en-US"/>
          </a:p>
        </p:txBody>
      </p:sp>
      <p:sp>
        <p:nvSpPr>
          <p:cNvPr id="4" name="Footer Placeholder 3"/>
          <p:cNvSpPr>
            <a:spLocks noGrp="1"/>
          </p:cNvSpPr>
          <p:nvPr>
            <p:ph type="ftr" sz="quarter" idx="2"/>
          </p:nvPr>
        </p:nvSpPr>
        <p:spPr>
          <a:xfrm>
            <a:off x="3" y="8902702"/>
            <a:ext cx="3038475" cy="46831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41" y="8902702"/>
            <a:ext cx="3038475" cy="468313"/>
          </a:xfrm>
          <a:prstGeom prst="rect">
            <a:avLst/>
          </a:prstGeom>
        </p:spPr>
        <p:txBody>
          <a:bodyPr vert="horz" lIns="91440" tIns="45720" rIns="91440" bIns="45720" rtlCol="0" anchor="b"/>
          <a:lstStyle>
            <a:lvl1pPr algn="r">
              <a:defRPr sz="1200"/>
            </a:lvl1pPr>
          </a:lstStyle>
          <a:p>
            <a:fld id="{414A4646-087D-40DA-B9B8-4C965ABCB89D}" type="slidenum">
              <a:rPr lang="en-US" smtClean="0"/>
              <a:t>‹#›</a:t>
            </a:fld>
            <a:endParaRPr lang="en-US"/>
          </a:p>
        </p:txBody>
      </p:sp>
    </p:spTree>
    <p:extLst>
      <p:ext uri="{BB962C8B-B14F-4D97-AF65-F5344CB8AC3E}">
        <p14:creationId xmlns:p14="http://schemas.microsoft.com/office/powerpoint/2010/main" val="11738590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8630"/>
          </a:xfrm>
          <a:prstGeom prst="rect">
            <a:avLst/>
          </a:prstGeom>
        </p:spPr>
        <p:txBody>
          <a:bodyPr vert="horz" lIns="93616" tIns="46808" rIns="93616" bIns="46808" rtlCol="0"/>
          <a:lstStyle>
            <a:lvl1pPr algn="l">
              <a:defRPr sz="1200"/>
            </a:lvl1pPr>
          </a:lstStyle>
          <a:p>
            <a:endParaRPr lang="en-US"/>
          </a:p>
        </p:txBody>
      </p:sp>
      <p:sp>
        <p:nvSpPr>
          <p:cNvPr id="3" name="Date Placeholder 2"/>
          <p:cNvSpPr>
            <a:spLocks noGrp="1"/>
          </p:cNvSpPr>
          <p:nvPr>
            <p:ph type="dt" idx="1"/>
          </p:nvPr>
        </p:nvSpPr>
        <p:spPr>
          <a:xfrm>
            <a:off x="3970938" y="0"/>
            <a:ext cx="3037840" cy="468630"/>
          </a:xfrm>
          <a:prstGeom prst="rect">
            <a:avLst/>
          </a:prstGeom>
        </p:spPr>
        <p:txBody>
          <a:bodyPr vert="horz" lIns="93616" tIns="46808" rIns="93616" bIns="46808" rtlCol="0"/>
          <a:lstStyle>
            <a:lvl1pPr algn="r">
              <a:defRPr sz="1200"/>
            </a:lvl1pPr>
          </a:lstStyle>
          <a:p>
            <a:fld id="{85471D82-F615-4492-8008-E15AB0824D79}" type="datetimeFigureOut">
              <a:rPr lang="en-US" smtClean="0"/>
              <a:t>10/18/2017</a:t>
            </a:fld>
            <a:endParaRPr lang="en-US"/>
          </a:p>
        </p:txBody>
      </p:sp>
      <p:sp>
        <p:nvSpPr>
          <p:cNvPr id="4" name="Slide Image Placeholder 3"/>
          <p:cNvSpPr>
            <a:spLocks noGrp="1" noRot="1" noChangeAspect="1"/>
          </p:cNvSpPr>
          <p:nvPr>
            <p:ph type="sldImg" idx="2"/>
          </p:nvPr>
        </p:nvSpPr>
        <p:spPr>
          <a:xfrm>
            <a:off x="1162050" y="703263"/>
            <a:ext cx="4686300" cy="3514725"/>
          </a:xfrm>
          <a:prstGeom prst="rect">
            <a:avLst/>
          </a:prstGeom>
          <a:noFill/>
          <a:ln w="12700">
            <a:solidFill>
              <a:prstClr val="black"/>
            </a:solidFill>
          </a:ln>
        </p:spPr>
        <p:txBody>
          <a:bodyPr vert="horz" lIns="93616" tIns="46808" rIns="93616" bIns="46808" rtlCol="0" anchor="ctr"/>
          <a:lstStyle/>
          <a:p>
            <a:endParaRPr lang="en-US"/>
          </a:p>
        </p:txBody>
      </p:sp>
      <p:sp>
        <p:nvSpPr>
          <p:cNvPr id="5" name="Notes Placeholder 4"/>
          <p:cNvSpPr>
            <a:spLocks noGrp="1"/>
          </p:cNvSpPr>
          <p:nvPr>
            <p:ph type="body" sz="quarter" idx="3"/>
          </p:nvPr>
        </p:nvSpPr>
        <p:spPr>
          <a:xfrm>
            <a:off x="701040" y="4451985"/>
            <a:ext cx="5608320" cy="4217670"/>
          </a:xfrm>
          <a:prstGeom prst="rect">
            <a:avLst/>
          </a:prstGeom>
        </p:spPr>
        <p:txBody>
          <a:bodyPr vert="horz" lIns="93616" tIns="46808" rIns="93616" bIns="4680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02343"/>
            <a:ext cx="3037840" cy="468630"/>
          </a:xfrm>
          <a:prstGeom prst="rect">
            <a:avLst/>
          </a:prstGeom>
        </p:spPr>
        <p:txBody>
          <a:bodyPr vert="horz" lIns="93616" tIns="46808" rIns="93616" bIns="4680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902343"/>
            <a:ext cx="3037840" cy="468630"/>
          </a:xfrm>
          <a:prstGeom prst="rect">
            <a:avLst/>
          </a:prstGeom>
        </p:spPr>
        <p:txBody>
          <a:bodyPr vert="horz" lIns="93616" tIns="46808" rIns="93616" bIns="46808" rtlCol="0" anchor="b"/>
          <a:lstStyle>
            <a:lvl1pPr algn="r">
              <a:defRPr sz="1200"/>
            </a:lvl1pPr>
          </a:lstStyle>
          <a:p>
            <a:fld id="{55020C2B-092D-471D-A03D-8FD49469D1E3}" type="slidenum">
              <a:rPr lang="en-US" smtClean="0"/>
              <a:t>‹#›</a:t>
            </a:fld>
            <a:endParaRPr lang="en-US"/>
          </a:p>
        </p:txBody>
      </p:sp>
    </p:spTree>
    <p:extLst>
      <p:ext uri="{BB962C8B-B14F-4D97-AF65-F5344CB8AC3E}">
        <p14:creationId xmlns:p14="http://schemas.microsoft.com/office/powerpoint/2010/main" val="7683140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support.google.com/maps/answer/629182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20C2B-092D-471D-A03D-8FD49469D1E3}" type="slidenum">
              <a:rPr lang="en-US" smtClean="0"/>
              <a:t>1</a:t>
            </a:fld>
            <a:endParaRPr lang="en-US"/>
          </a:p>
        </p:txBody>
      </p:sp>
    </p:spTree>
    <p:extLst>
      <p:ext uri="{BB962C8B-B14F-4D97-AF65-F5344CB8AC3E}">
        <p14:creationId xmlns:p14="http://schemas.microsoft.com/office/powerpoint/2010/main" val="183048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Tap on any one of the suggestions, or type in a destination</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Chose</a:t>
            </a:r>
            <a:r>
              <a:rPr lang="en-US" sz="1200" b="0" i="0" kern="1200" baseline="0" dirty="0" smtClean="0">
                <a:solidFill>
                  <a:schemeClr val="tx1"/>
                </a:solidFill>
                <a:effectLst/>
                <a:latin typeface="+mn-lt"/>
                <a:ea typeface="+mn-ea"/>
                <a:cs typeface="+mn-cs"/>
              </a:rPr>
              <a:t> mode of transportation</a:t>
            </a:r>
          </a:p>
          <a:p>
            <a:pPr marL="171450" indent="-171450" fontAlgn="base">
              <a:buFont typeface="Arial" panose="020B0604020202020204" pitchFamily="34" charset="0"/>
              <a:buChar char="•"/>
            </a:pPr>
            <a:r>
              <a:rPr lang="en-US" sz="1200" b="0" i="0" kern="1200" baseline="0" dirty="0" smtClean="0">
                <a:solidFill>
                  <a:schemeClr val="tx1"/>
                </a:solidFill>
                <a:effectLst/>
                <a:latin typeface="+mn-lt"/>
                <a:ea typeface="+mn-ea"/>
                <a:cs typeface="+mn-cs"/>
              </a:rPr>
              <a:t>See traffic in your area</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In the bottom right, tap the blue circle. It'll show a car, bus, bike, taxi, or person walking. If you touch and hold the blue circle instead, you’ll start navigation </a:t>
            </a:r>
          </a:p>
          <a:p>
            <a:pPr marL="171450" indent="-171450" fontAlgn="base">
              <a:buFont typeface="Arial" panose="020B0604020202020204" pitchFamily="34" charset="0"/>
              <a:buChar char="•"/>
            </a:pPr>
            <a:endParaRPr lang="en-US" sz="1200" b="0" i="0" kern="1200" dirty="0" smtClean="0">
              <a:solidFill>
                <a:schemeClr val="tx1"/>
              </a:solidFill>
              <a:effectLst/>
              <a:latin typeface="+mn-lt"/>
              <a:ea typeface="+mn-ea"/>
              <a:cs typeface="+mn-cs"/>
            </a:endParaRPr>
          </a:p>
          <a:p>
            <a:pPr fontAlgn="base"/>
            <a:endParaRPr lang="en-US" sz="1200" b="0" i="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5020C2B-092D-471D-A03D-8FD49469D1E3}" type="slidenum">
              <a:rPr lang="en-US" smtClean="0"/>
              <a:t>10</a:t>
            </a:fld>
            <a:endParaRPr lang="en-US"/>
          </a:p>
        </p:txBody>
      </p:sp>
    </p:spTree>
    <p:extLst>
      <p:ext uri="{BB962C8B-B14F-4D97-AF65-F5344CB8AC3E}">
        <p14:creationId xmlns:p14="http://schemas.microsoft.com/office/powerpoint/2010/main" val="21414646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To</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see a step-by-step list of directions, tap the white bar at the bottom.</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You can add a shortcut to easily </a:t>
            </a:r>
            <a:r>
              <a:rPr lang="en-US" sz="1200" b="0" i="0" u="none" strike="noStrike" kern="1200" dirty="0" smtClean="0">
                <a:solidFill>
                  <a:schemeClr val="tx1"/>
                </a:solidFill>
                <a:effectLst/>
                <a:latin typeface="+mn-lt"/>
                <a:ea typeface="+mn-ea"/>
                <a:cs typeface="+mn-cs"/>
                <a:hlinkClick r:id="rId3"/>
              </a:rPr>
              <a:t>get directions to a place you travel to often,</a:t>
            </a:r>
            <a:r>
              <a:rPr lang="en-US" sz="1200" b="0" i="0" kern="1200" dirty="0" smtClean="0">
                <a:solidFill>
                  <a:schemeClr val="tx1"/>
                </a:solidFill>
                <a:effectLst/>
                <a:latin typeface="+mn-lt"/>
                <a:ea typeface="+mn-ea"/>
                <a:cs typeface="+mn-cs"/>
              </a:rPr>
              <a:t> like work or home.</a:t>
            </a:r>
          </a:p>
          <a:p>
            <a:pPr marL="171450"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To switch between miles and kilometers, open the Google Maps app   Menu   </a:t>
            </a:r>
            <a:r>
              <a:rPr lang="en-US" sz="1200" b="1" i="0" kern="1200" dirty="0" smtClean="0">
                <a:solidFill>
                  <a:schemeClr val="tx1"/>
                </a:solidFill>
                <a:effectLst/>
                <a:latin typeface="+mn-lt"/>
                <a:ea typeface="+mn-ea"/>
                <a:cs typeface="+mn-cs"/>
              </a:rPr>
              <a:t>Settings</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Distance units</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Miles</a:t>
            </a:r>
            <a:r>
              <a:rPr lang="en-US" sz="1200" b="0" i="0" kern="1200" dirty="0" smtClean="0">
                <a:solidFill>
                  <a:schemeClr val="tx1"/>
                </a:solidFill>
                <a:effectLst/>
                <a:latin typeface="+mn-lt"/>
                <a:ea typeface="+mn-ea"/>
                <a:cs typeface="+mn-cs"/>
              </a:rPr>
              <a:t> or </a:t>
            </a:r>
            <a:r>
              <a:rPr lang="en-US" sz="1200" b="1" i="0" kern="1200" dirty="0" smtClean="0">
                <a:solidFill>
                  <a:schemeClr val="tx1"/>
                </a:solidFill>
                <a:effectLst/>
                <a:latin typeface="+mn-lt"/>
                <a:ea typeface="+mn-ea"/>
                <a:cs typeface="+mn-cs"/>
              </a:rPr>
              <a:t>Kilometers</a:t>
            </a:r>
            <a:r>
              <a:rPr lang="en-US" sz="1200" b="0" i="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55020C2B-092D-471D-A03D-8FD49469D1E3}" type="slidenum">
              <a:rPr lang="en-US" smtClean="0"/>
              <a:t>11</a:t>
            </a:fld>
            <a:endParaRPr lang="en-US"/>
          </a:p>
        </p:txBody>
      </p:sp>
    </p:spTree>
    <p:extLst>
      <p:ext uri="{BB962C8B-B14F-4D97-AF65-F5344CB8AC3E}">
        <p14:creationId xmlns:p14="http://schemas.microsoft.com/office/powerpoint/2010/main" val="3143052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smtClean="0">
                <a:solidFill>
                  <a:schemeClr val="tx1"/>
                </a:solidFill>
                <a:effectLst/>
                <a:latin typeface="+mn-lt"/>
                <a:ea typeface="+mn-ea"/>
                <a:cs typeface="+mn-cs"/>
              </a:rPr>
              <a:t>Optional: To add additional destinations, go to the top right and tap More   </a:t>
            </a:r>
            <a:r>
              <a:rPr lang="en-US" sz="1200" b="1" i="0" kern="1200" dirty="0" smtClean="0">
                <a:solidFill>
                  <a:schemeClr val="tx1"/>
                </a:solidFill>
                <a:effectLst/>
                <a:latin typeface="+mn-lt"/>
                <a:ea typeface="+mn-ea"/>
                <a:cs typeface="+mn-cs"/>
              </a:rPr>
              <a:t>Add stop</a:t>
            </a:r>
            <a:r>
              <a:rPr lang="en-US" sz="1200" b="0" i="0" kern="1200" dirty="0" smtClean="0">
                <a:solidFill>
                  <a:schemeClr val="tx1"/>
                </a:solidFill>
                <a:effectLst/>
                <a:latin typeface="+mn-lt"/>
                <a:ea typeface="+mn-ea"/>
                <a:cs typeface="+mn-cs"/>
              </a:rPr>
              <a:t>. You can add up to 9 stops. When you are finished, tap </a:t>
            </a:r>
            <a:r>
              <a:rPr lang="en-US" sz="1200" b="1" i="0" kern="1200" dirty="0" smtClean="0">
                <a:solidFill>
                  <a:schemeClr val="tx1"/>
                </a:solidFill>
                <a:effectLst/>
                <a:latin typeface="+mn-lt"/>
                <a:ea typeface="+mn-ea"/>
                <a:cs typeface="+mn-cs"/>
              </a:rPr>
              <a:t>Done</a:t>
            </a:r>
            <a:r>
              <a:rPr lang="en-US" sz="1200" b="0" i="0" kern="1200" dirty="0" smtClean="0">
                <a:solidFill>
                  <a:schemeClr val="tx1"/>
                </a:solidFill>
                <a:effectLst/>
                <a:latin typeface="+mn-lt"/>
                <a:ea typeface="+mn-ea"/>
                <a:cs typeface="+mn-cs"/>
              </a:rPr>
              <a:t>.</a:t>
            </a:r>
          </a:p>
          <a:p>
            <a:pPr fontAlgn="base"/>
            <a:r>
              <a:rPr lang="en-US" sz="1200" b="0" i="0" kern="1200" dirty="0" smtClean="0">
                <a:solidFill>
                  <a:schemeClr val="tx1"/>
                </a:solidFill>
                <a:effectLst/>
                <a:latin typeface="+mn-lt"/>
                <a:ea typeface="+mn-ea"/>
                <a:cs typeface="+mn-cs"/>
              </a:rPr>
              <a:t>Choose one of the following:</a:t>
            </a:r>
          </a:p>
          <a:p>
            <a:pPr lvl="1" fontAlgn="base"/>
            <a:r>
              <a:rPr lang="en-US" sz="1200" b="1" i="0" kern="1200" dirty="0" smtClean="0">
                <a:solidFill>
                  <a:schemeClr val="tx1"/>
                </a:solidFill>
                <a:effectLst/>
                <a:latin typeface="+mn-lt"/>
                <a:ea typeface="+mn-ea"/>
                <a:cs typeface="+mn-cs"/>
              </a:rPr>
              <a:t>Driving</a:t>
            </a:r>
            <a:r>
              <a:rPr lang="en-US" sz="1200" b="0" i="0" kern="1200" dirty="0" smtClean="0">
                <a:solidFill>
                  <a:schemeClr val="tx1"/>
                </a:solidFill>
                <a:effectLst/>
                <a:latin typeface="+mn-lt"/>
                <a:ea typeface="+mn-ea"/>
                <a:cs typeface="+mn-cs"/>
              </a:rPr>
              <a:t>: </a:t>
            </a:r>
          </a:p>
          <a:p>
            <a:pPr lvl="1" fontAlgn="base"/>
            <a:r>
              <a:rPr lang="en-US" sz="1200" b="1" i="0" kern="1200" dirty="0" smtClean="0">
                <a:solidFill>
                  <a:schemeClr val="tx1"/>
                </a:solidFill>
                <a:effectLst/>
                <a:latin typeface="+mn-lt"/>
                <a:ea typeface="+mn-ea"/>
                <a:cs typeface="+mn-cs"/>
              </a:rPr>
              <a:t>Transit</a:t>
            </a:r>
            <a:r>
              <a:rPr lang="en-US" sz="1200" b="0" i="0" kern="1200" dirty="0" smtClean="0">
                <a:solidFill>
                  <a:schemeClr val="tx1"/>
                </a:solidFill>
                <a:effectLst/>
                <a:latin typeface="+mn-lt"/>
                <a:ea typeface="+mn-ea"/>
                <a:cs typeface="+mn-cs"/>
              </a:rPr>
              <a:t>: </a:t>
            </a:r>
          </a:p>
          <a:p>
            <a:pPr lvl="1" fontAlgn="base"/>
            <a:r>
              <a:rPr lang="en-US" sz="1200" b="1" i="0" kern="1200" dirty="0" smtClean="0">
                <a:solidFill>
                  <a:schemeClr val="tx1"/>
                </a:solidFill>
                <a:effectLst/>
                <a:latin typeface="+mn-lt"/>
                <a:ea typeface="+mn-ea"/>
                <a:cs typeface="+mn-cs"/>
              </a:rPr>
              <a:t>Walking</a:t>
            </a:r>
            <a:r>
              <a:rPr lang="en-US" sz="1200" b="0" i="0" kern="1200" dirty="0" smtClean="0">
                <a:solidFill>
                  <a:schemeClr val="tx1"/>
                </a:solidFill>
                <a:effectLst/>
                <a:latin typeface="+mn-lt"/>
                <a:ea typeface="+mn-ea"/>
                <a:cs typeface="+mn-cs"/>
              </a:rPr>
              <a:t>: </a:t>
            </a:r>
          </a:p>
          <a:p>
            <a:pPr lvl="1" fontAlgn="base"/>
            <a:r>
              <a:rPr lang="en-US" sz="1200" b="1" i="0" kern="1200" dirty="0" smtClean="0">
                <a:solidFill>
                  <a:schemeClr val="tx1"/>
                </a:solidFill>
                <a:effectLst/>
                <a:latin typeface="+mn-lt"/>
                <a:ea typeface="+mn-ea"/>
                <a:cs typeface="+mn-cs"/>
              </a:rPr>
              <a:t>Rides</a:t>
            </a:r>
            <a:r>
              <a:rPr lang="en-US" sz="1200" b="0" i="0" kern="1200" dirty="0" smtClean="0">
                <a:solidFill>
                  <a:schemeClr val="tx1"/>
                </a:solidFill>
                <a:effectLst/>
                <a:latin typeface="+mn-lt"/>
                <a:ea typeface="+mn-ea"/>
                <a:cs typeface="+mn-cs"/>
              </a:rPr>
              <a:t>: </a:t>
            </a:r>
          </a:p>
          <a:p>
            <a:pPr lvl="1" fontAlgn="base"/>
            <a:r>
              <a:rPr lang="en-US" sz="1200" b="1" i="0" kern="1200" dirty="0" smtClean="0">
                <a:solidFill>
                  <a:schemeClr val="tx1"/>
                </a:solidFill>
                <a:effectLst/>
                <a:latin typeface="+mn-lt"/>
                <a:ea typeface="+mn-ea"/>
                <a:cs typeface="+mn-cs"/>
              </a:rPr>
              <a:t>Cycling</a:t>
            </a:r>
            <a:r>
              <a:rPr lang="en-US" sz="1200" b="0" i="0" kern="1200" dirty="0" smtClean="0">
                <a:solidFill>
                  <a:schemeClr val="tx1"/>
                </a:solidFill>
                <a:effectLst/>
                <a:latin typeface="+mn-lt"/>
                <a:ea typeface="+mn-ea"/>
                <a:cs typeface="+mn-cs"/>
              </a:rPr>
              <a:t>: </a:t>
            </a:r>
          </a:p>
          <a:p>
            <a:pPr fontAlgn="base"/>
            <a:r>
              <a:rPr lang="en-US" sz="1200" b="0" i="0" kern="1200" dirty="0" smtClean="0">
                <a:solidFill>
                  <a:schemeClr val="tx1"/>
                </a:solidFill>
                <a:effectLst/>
                <a:latin typeface="+mn-lt"/>
                <a:ea typeface="+mn-ea"/>
                <a:cs typeface="+mn-cs"/>
              </a:rPr>
              <a:t>If alternate routes are available, they will be shown in gray on the map. To follow an alternate route, tap the gray line.</a:t>
            </a:r>
          </a:p>
          <a:p>
            <a:pPr fontAlgn="base"/>
            <a:endParaRPr lang="en-US" sz="1200" b="0" i="0" kern="1200" dirty="0" smtClean="0">
              <a:solidFill>
                <a:schemeClr val="tx1"/>
              </a:solidFill>
              <a:effectLst/>
              <a:latin typeface="+mn-lt"/>
              <a:ea typeface="+mn-ea"/>
              <a:cs typeface="+mn-cs"/>
            </a:endParaRPr>
          </a:p>
          <a:p>
            <a:pPr fontAlgn="base"/>
            <a:r>
              <a:rPr lang="en-US" sz="1200" b="0" i="0" kern="1200" dirty="0" smtClean="0">
                <a:solidFill>
                  <a:schemeClr val="tx1"/>
                </a:solidFill>
                <a:effectLst/>
                <a:latin typeface="+mn-lt"/>
                <a:ea typeface="+mn-ea"/>
                <a:cs typeface="+mn-cs"/>
              </a:rPr>
              <a:t>To start navigation, tap Navigate . If you see “Searching for GPS,” your phone is trying to get a GPS signal. For example, you might be in or near a tunnel, parking garage, or other location where there’s no GPS signal.</a:t>
            </a:r>
          </a:p>
        </p:txBody>
      </p:sp>
      <p:sp>
        <p:nvSpPr>
          <p:cNvPr id="4" name="Slide Number Placeholder 3"/>
          <p:cNvSpPr>
            <a:spLocks noGrp="1"/>
          </p:cNvSpPr>
          <p:nvPr>
            <p:ph type="sldNum" sz="quarter" idx="10"/>
          </p:nvPr>
        </p:nvSpPr>
        <p:spPr/>
        <p:txBody>
          <a:bodyPr/>
          <a:lstStyle/>
          <a:p>
            <a:fld id="{55020C2B-092D-471D-A03D-8FD49469D1E3}" type="slidenum">
              <a:rPr lang="en-US" smtClean="0"/>
              <a:t>12</a:t>
            </a:fld>
            <a:endParaRPr lang="en-US"/>
          </a:p>
        </p:txBody>
      </p:sp>
    </p:spTree>
    <p:extLst>
      <p:ext uri="{BB962C8B-B14F-4D97-AF65-F5344CB8AC3E}">
        <p14:creationId xmlns:p14="http://schemas.microsoft.com/office/powerpoint/2010/main" val="1402341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When you navigate to a place, you can hear voice directions.</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smtClean="0">
                <a:solidFill>
                  <a:schemeClr val="tx1"/>
                </a:solidFill>
                <a:effectLst/>
                <a:latin typeface="+mn-lt"/>
                <a:ea typeface="+mn-ea"/>
                <a:cs typeface="+mn-cs"/>
              </a:rPr>
              <a:t>Change the volume level</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Open the Google Maps app   Menu   </a:t>
            </a:r>
            <a:r>
              <a:rPr lang="en-US" sz="1200" b="1" i="0" kern="1200" dirty="0" smtClean="0">
                <a:solidFill>
                  <a:schemeClr val="tx1"/>
                </a:solidFill>
                <a:effectLst/>
                <a:latin typeface="+mn-lt"/>
                <a:ea typeface="+mn-ea"/>
                <a:cs typeface="+mn-cs"/>
              </a:rPr>
              <a:t>Settings</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Navigation settings</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Voice level</a:t>
            </a:r>
            <a:r>
              <a:rPr lang="en-US" sz="1200" b="0" i="0" kern="1200" dirty="0" smtClean="0">
                <a:solidFill>
                  <a:schemeClr val="tx1"/>
                </a:solidFill>
                <a:effectLst/>
                <a:latin typeface="+mn-lt"/>
                <a:ea typeface="+mn-ea"/>
                <a:cs typeface="+mn-cs"/>
              </a:rPr>
              <a:t>.</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Choose </a:t>
            </a:r>
            <a:r>
              <a:rPr lang="en-US" sz="1200" b="1" i="0" kern="1200" dirty="0" smtClean="0">
                <a:solidFill>
                  <a:schemeClr val="tx1"/>
                </a:solidFill>
                <a:effectLst/>
                <a:latin typeface="+mn-lt"/>
                <a:ea typeface="+mn-ea"/>
                <a:cs typeface="+mn-cs"/>
              </a:rPr>
              <a:t>Louder</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Normal</a:t>
            </a:r>
            <a:r>
              <a:rPr lang="en-US" sz="1200" b="0" i="0" kern="1200" dirty="0" smtClean="0">
                <a:solidFill>
                  <a:schemeClr val="tx1"/>
                </a:solidFill>
                <a:effectLst/>
                <a:latin typeface="+mn-lt"/>
                <a:ea typeface="+mn-ea"/>
                <a:cs typeface="+mn-cs"/>
              </a:rPr>
              <a:t>, or </a:t>
            </a:r>
            <a:r>
              <a:rPr lang="en-US" sz="1200" b="1" i="0" kern="1200" dirty="0" smtClean="0">
                <a:solidFill>
                  <a:schemeClr val="tx1"/>
                </a:solidFill>
                <a:effectLst/>
                <a:latin typeface="+mn-lt"/>
                <a:ea typeface="+mn-ea"/>
                <a:cs typeface="+mn-cs"/>
              </a:rPr>
              <a:t>Softer</a:t>
            </a:r>
            <a:r>
              <a:rPr lang="en-US" sz="1200" b="0" i="0" kern="1200" dirty="0" smtClean="0">
                <a:solidFill>
                  <a:schemeClr val="tx1"/>
                </a:solidFill>
                <a:effectLst/>
                <a:latin typeface="+mn-lt"/>
                <a:ea typeface="+mn-ea"/>
                <a:cs typeface="+mn-cs"/>
              </a:rPr>
              <a:t>.</a:t>
            </a:r>
          </a:p>
          <a:p>
            <a:pPr marL="628650" lvl="1" indent="-171450" fontAlgn="base">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1" i="0" kern="1200" dirty="0" smtClean="0">
                <a:solidFill>
                  <a:schemeClr val="tx1"/>
                </a:solidFill>
                <a:effectLst/>
                <a:latin typeface="+mn-lt"/>
                <a:ea typeface="+mn-ea"/>
                <a:cs typeface="+mn-cs"/>
              </a:rPr>
              <a:t>Mute, unmute, or hear alerts</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Open the Google Maps app .</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Start navigation.</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In the top right, tap Sound . Then, choose one of the following:</a:t>
            </a:r>
          </a:p>
          <a:p>
            <a:pPr marL="1085850" lvl="2" indent="-171450" fontAlgn="base">
              <a:buFont typeface="Arial" panose="020B0604020202020204" pitchFamily="34" charset="0"/>
              <a:buChar char="•"/>
            </a:pPr>
            <a:r>
              <a:rPr lang="en-US" sz="1200" b="1" i="0" kern="1200" dirty="0" smtClean="0">
                <a:solidFill>
                  <a:schemeClr val="tx1"/>
                </a:solidFill>
                <a:effectLst/>
                <a:latin typeface="+mn-lt"/>
                <a:ea typeface="+mn-ea"/>
                <a:cs typeface="+mn-cs"/>
              </a:rPr>
              <a:t>Mute</a:t>
            </a:r>
            <a:r>
              <a:rPr lang="en-US" sz="1200" b="0" i="0" kern="1200" dirty="0" smtClean="0">
                <a:solidFill>
                  <a:schemeClr val="tx1"/>
                </a:solidFill>
                <a:effectLst/>
                <a:latin typeface="+mn-lt"/>
                <a:ea typeface="+mn-ea"/>
                <a:cs typeface="+mn-cs"/>
              </a:rPr>
              <a:t>: Tap Mute .</a:t>
            </a:r>
          </a:p>
          <a:p>
            <a:pPr marL="1085850" lvl="2" indent="-171450" fontAlgn="base">
              <a:buFont typeface="Arial" panose="020B0604020202020204" pitchFamily="34" charset="0"/>
              <a:buChar char="•"/>
            </a:pPr>
            <a:r>
              <a:rPr lang="en-US" sz="1200" b="1" i="0" kern="1200" dirty="0" smtClean="0">
                <a:solidFill>
                  <a:schemeClr val="tx1"/>
                </a:solidFill>
                <a:effectLst/>
                <a:latin typeface="+mn-lt"/>
                <a:ea typeface="+mn-ea"/>
                <a:cs typeface="+mn-cs"/>
              </a:rPr>
              <a:t>Hear alerts</a:t>
            </a:r>
            <a:r>
              <a:rPr lang="en-US" sz="1200" b="0" i="0" kern="1200" dirty="0" smtClean="0">
                <a:solidFill>
                  <a:schemeClr val="tx1"/>
                </a:solidFill>
                <a:effectLst/>
                <a:latin typeface="+mn-lt"/>
                <a:ea typeface="+mn-ea"/>
                <a:cs typeface="+mn-cs"/>
              </a:rPr>
              <a:t>: Tap Alerts . You’ll hear alerts like traffic, construction, and accidents. You won’t hear turn-by-turn directions.</a:t>
            </a:r>
          </a:p>
          <a:p>
            <a:pPr marL="1085850" lvl="2" indent="-171450" fontAlgn="base">
              <a:buFont typeface="Arial" panose="020B0604020202020204" pitchFamily="34" charset="0"/>
              <a:buChar char="•"/>
            </a:pPr>
            <a:r>
              <a:rPr lang="en-US" sz="1200" b="1" i="0" kern="1200" dirty="0" smtClean="0">
                <a:solidFill>
                  <a:schemeClr val="tx1"/>
                </a:solidFill>
                <a:effectLst/>
                <a:latin typeface="+mn-lt"/>
                <a:ea typeface="+mn-ea"/>
                <a:cs typeface="+mn-cs"/>
              </a:rPr>
              <a:t>Unmute</a:t>
            </a:r>
            <a:r>
              <a:rPr lang="en-US" sz="1200" b="0" i="0" kern="1200" dirty="0" smtClean="0">
                <a:solidFill>
                  <a:schemeClr val="tx1"/>
                </a:solidFill>
                <a:effectLst/>
                <a:latin typeface="+mn-lt"/>
                <a:ea typeface="+mn-ea"/>
                <a:cs typeface="+mn-cs"/>
              </a:rPr>
              <a:t>: Tap Mute   Sound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5020C2B-092D-471D-A03D-8FD49469D1E3}" type="slidenum">
              <a:rPr lang="en-US" smtClean="0"/>
              <a:t>13</a:t>
            </a:fld>
            <a:endParaRPr lang="en-US"/>
          </a:p>
        </p:txBody>
      </p:sp>
    </p:spTree>
    <p:extLst>
      <p:ext uri="{BB962C8B-B14F-4D97-AF65-F5344CB8AC3E}">
        <p14:creationId xmlns:p14="http://schemas.microsoft.com/office/powerpoint/2010/main" val="142689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1" i="0" kern="1200" dirty="0" smtClean="0">
                <a:solidFill>
                  <a:schemeClr val="tx1"/>
                </a:solidFill>
                <a:effectLst/>
                <a:latin typeface="+mn-lt"/>
                <a:ea typeface="+mn-ea"/>
                <a:cs typeface="+mn-cs"/>
              </a:rPr>
              <a:t>Mute, unmute, or hear alerts</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Open the Google Maps app .</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Start navigation.</a:t>
            </a:r>
          </a:p>
          <a:p>
            <a:pPr marL="628650" lvl="1" indent="-171450" fontAlgn="base">
              <a:buFont typeface="Arial" panose="020B0604020202020204" pitchFamily="34" charset="0"/>
              <a:buChar char="•"/>
            </a:pPr>
            <a:r>
              <a:rPr lang="en-US" sz="1200" b="0" i="0" kern="1200" dirty="0" smtClean="0">
                <a:solidFill>
                  <a:schemeClr val="tx1"/>
                </a:solidFill>
                <a:effectLst/>
                <a:latin typeface="+mn-lt"/>
                <a:ea typeface="+mn-ea"/>
                <a:cs typeface="+mn-cs"/>
              </a:rPr>
              <a:t>In the top right, tap Sound . Then, choose one of the following:</a:t>
            </a:r>
          </a:p>
          <a:p>
            <a:pPr marL="1085850" lvl="2" indent="-171450" fontAlgn="base">
              <a:buFont typeface="Arial" panose="020B0604020202020204" pitchFamily="34" charset="0"/>
              <a:buChar char="•"/>
            </a:pPr>
            <a:r>
              <a:rPr lang="en-US" sz="1200" b="1" i="0" kern="1200" dirty="0" smtClean="0">
                <a:solidFill>
                  <a:schemeClr val="tx1"/>
                </a:solidFill>
                <a:effectLst/>
                <a:latin typeface="+mn-lt"/>
                <a:ea typeface="+mn-ea"/>
                <a:cs typeface="+mn-cs"/>
              </a:rPr>
              <a:t>Mute</a:t>
            </a:r>
            <a:r>
              <a:rPr lang="en-US" sz="1200" b="0" i="0" kern="1200" dirty="0" smtClean="0">
                <a:solidFill>
                  <a:schemeClr val="tx1"/>
                </a:solidFill>
                <a:effectLst/>
                <a:latin typeface="+mn-lt"/>
                <a:ea typeface="+mn-ea"/>
                <a:cs typeface="+mn-cs"/>
              </a:rPr>
              <a:t>: Tap Mute .</a:t>
            </a:r>
          </a:p>
          <a:p>
            <a:pPr marL="1085850" lvl="2" indent="-171450" fontAlgn="base">
              <a:buFont typeface="Arial" panose="020B0604020202020204" pitchFamily="34" charset="0"/>
              <a:buChar char="•"/>
            </a:pPr>
            <a:r>
              <a:rPr lang="en-US" sz="1200" b="1" i="0" kern="1200" dirty="0" smtClean="0">
                <a:solidFill>
                  <a:schemeClr val="tx1"/>
                </a:solidFill>
                <a:effectLst/>
                <a:latin typeface="+mn-lt"/>
                <a:ea typeface="+mn-ea"/>
                <a:cs typeface="+mn-cs"/>
              </a:rPr>
              <a:t>Hear alerts</a:t>
            </a:r>
            <a:r>
              <a:rPr lang="en-US" sz="1200" b="0" i="0" kern="1200" dirty="0" smtClean="0">
                <a:solidFill>
                  <a:schemeClr val="tx1"/>
                </a:solidFill>
                <a:effectLst/>
                <a:latin typeface="+mn-lt"/>
                <a:ea typeface="+mn-ea"/>
                <a:cs typeface="+mn-cs"/>
              </a:rPr>
              <a:t>: Tap Alerts . You’ll hear alerts like traffic, construction, and accidents. You won’t hear turn-by-turn directions.</a:t>
            </a:r>
          </a:p>
          <a:p>
            <a:pPr marL="1085850" lvl="2" indent="-171450" fontAlgn="base">
              <a:buFont typeface="Arial" panose="020B0604020202020204" pitchFamily="34" charset="0"/>
              <a:buChar char="•"/>
            </a:pPr>
            <a:r>
              <a:rPr lang="en-US" sz="1200" b="1" i="0" kern="1200" dirty="0" smtClean="0">
                <a:solidFill>
                  <a:schemeClr val="tx1"/>
                </a:solidFill>
                <a:effectLst/>
                <a:latin typeface="+mn-lt"/>
                <a:ea typeface="+mn-ea"/>
                <a:cs typeface="+mn-cs"/>
              </a:rPr>
              <a:t>Unmute</a:t>
            </a:r>
            <a:r>
              <a:rPr lang="en-US" sz="1200" b="0" i="0" kern="1200" dirty="0" smtClean="0">
                <a:solidFill>
                  <a:schemeClr val="tx1"/>
                </a:solidFill>
                <a:effectLst/>
                <a:latin typeface="+mn-lt"/>
                <a:ea typeface="+mn-ea"/>
                <a:cs typeface="+mn-cs"/>
              </a:rPr>
              <a:t>: Tap Mute   Sound .</a:t>
            </a:r>
          </a:p>
          <a:p>
            <a:endParaRPr lang="en-US" dirty="0"/>
          </a:p>
        </p:txBody>
      </p:sp>
      <p:sp>
        <p:nvSpPr>
          <p:cNvPr id="4" name="Slide Number Placeholder 3"/>
          <p:cNvSpPr>
            <a:spLocks noGrp="1"/>
          </p:cNvSpPr>
          <p:nvPr>
            <p:ph type="sldNum" sz="quarter" idx="10"/>
          </p:nvPr>
        </p:nvSpPr>
        <p:spPr/>
        <p:txBody>
          <a:bodyPr/>
          <a:lstStyle/>
          <a:p>
            <a:fld id="{55020C2B-092D-471D-A03D-8FD49469D1E3}" type="slidenum">
              <a:rPr lang="en-US" smtClean="0"/>
              <a:t>14</a:t>
            </a:fld>
            <a:endParaRPr lang="en-US"/>
          </a:p>
        </p:txBody>
      </p:sp>
    </p:spTree>
    <p:extLst>
      <p:ext uri="{BB962C8B-B14F-4D97-AF65-F5344CB8AC3E}">
        <p14:creationId xmlns:p14="http://schemas.microsoft.com/office/powerpoint/2010/main" val="393216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To stop or cancel navigation, go to the bottom left and tap Cancel </a:t>
            </a:r>
            <a:r>
              <a:rPr lang="en-US" sz="1200" b="1" i="0" kern="1200" dirty="0" smtClean="0">
                <a:solidFill>
                  <a:schemeClr val="tx1"/>
                </a:solidFill>
                <a:effectLst/>
                <a:latin typeface="+mn-lt"/>
                <a:ea typeface="+mn-ea"/>
                <a:cs typeface="+mn-cs"/>
              </a:rPr>
              <a:t>X</a:t>
            </a:r>
            <a:r>
              <a:rPr lang="en-US" sz="1200" b="0" i="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55020C2B-092D-471D-A03D-8FD49469D1E3}" type="slidenum">
              <a:rPr lang="en-US" smtClean="0"/>
              <a:t>15</a:t>
            </a:fld>
            <a:endParaRPr lang="en-US"/>
          </a:p>
        </p:txBody>
      </p:sp>
    </p:spTree>
    <p:extLst>
      <p:ext uri="{BB962C8B-B14F-4D97-AF65-F5344CB8AC3E}">
        <p14:creationId xmlns:p14="http://schemas.microsoft.com/office/powerpoint/2010/main" val="2728636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20C2B-092D-471D-A03D-8FD49469D1E3}" type="slidenum">
              <a:rPr lang="en-US" smtClean="0"/>
              <a:t>16</a:t>
            </a:fld>
            <a:endParaRPr lang="en-US"/>
          </a:p>
        </p:txBody>
      </p:sp>
    </p:spTree>
    <p:extLst>
      <p:ext uri="{BB962C8B-B14F-4D97-AF65-F5344CB8AC3E}">
        <p14:creationId xmlns:p14="http://schemas.microsoft.com/office/powerpoint/2010/main" val="2274646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20C2B-092D-471D-A03D-8FD49469D1E3}" type="slidenum">
              <a:rPr lang="en-US" smtClean="0"/>
              <a:t>17</a:t>
            </a:fld>
            <a:endParaRPr lang="en-US"/>
          </a:p>
        </p:txBody>
      </p:sp>
    </p:spTree>
    <p:extLst>
      <p:ext uri="{BB962C8B-B14F-4D97-AF65-F5344CB8AC3E}">
        <p14:creationId xmlns:p14="http://schemas.microsoft.com/office/powerpoint/2010/main" val="108500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5020C2B-092D-471D-A03D-8FD49469D1E3}" type="slidenum">
              <a:rPr lang="en-US" smtClean="0"/>
              <a:t>2</a:t>
            </a:fld>
            <a:endParaRPr lang="en-US"/>
          </a:p>
        </p:txBody>
      </p:sp>
    </p:spTree>
    <p:extLst>
      <p:ext uri="{BB962C8B-B14F-4D97-AF65-F5344CB8AC3E}">
        <p14:creationId xmlns:p14="http://schemas.microsoft.com/office/powerpoint/2010/main" val="4178015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Driving Mode guesses where the user wants to go and helps them navigate there.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Now with just one tap, you’ll know whether you should hit the road or put in some gym time to avoid the gridlock,” a Google spokesperson told </a:t>
            </a:r>
            <a:r>
              <a:rPr lang="en-US" sz="1200" b="0" i="0" kern="1200" dirty="0" err="1" smtClean="0">
                <a:solidFill>
                  <a:schemeClr val="tx1"/>
                </a:solidFill>
                <a:effectLst/>
                <a:latin typeface="+mn-lt"/>
                <a:ea typeface="+mn-ea"/>
                <a:cs typeface="+mn-cs"/>
              </a:rPr>
              <a:t>VentureBeat</a:t>
            </a:r>
            <a:r>
              <a:rPr lang="en-US" sz="1200" b="0" i="0" kern="1200" dirty="0" smtClean="0">
                <a:solidFill>
                  <a:schemeClr val="tx1"/>
                </a:solidFill>
                <a:effectLst/>
                <a:latin typeface="+mn-lt"/>
                <a:ea typeface="+mn-ea"/>
                <a:cs typeface="+mn-cs"/>
              </a:rPr>
              <a:t>.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“With a simple shortcut on your home screen, you’ll head straight into the new driving mode so you’re sure to get where you’re going on the quickest route possible — without entering a destination. </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Get information like ETAs, traffic updates, nearby gas prices, and quickest routes to familiar places — like home, work, and recently searched destinations — all from your home screen.”</a:t>
            </a:r>
          </a:p>
        </p:txBody>
      </p:sp>
      <p:sp>
        <p:nvSpPr>
          <p:cNvPr id="4" name="Slide Number Placeholder 3"/>
          <p:cNvSpPr>
            <a:spLocks noGrp="1"/>
          </p:cNvSpPr>
          <p:nvPr>
            <p:ph type="sldNum" sz="quarter" idx="10"/>
          </p:nvPr>
        </p:nvSpPr>
        <p:spPr/>
        <p:txBody>
          <a:bodyPr/>
          <a:lstStyle/>
          <a:p>
            <a:fld id="{55020C2B-092D-471D-A03D-8FD49469D1E3}" type="slidenum">
              <a:rPr lang="en-US" smtClean="0"/>
              <a:t>3</a:t>
            </a:fld>
            <a:endParaRPr lang="en-US"/>
          </a:p>
        </p:txBody>
      </p:sp>
    </p:spTree>
    <p:extLst>
      <p:ext uri="{BB962C8B-B14F-4D97-AF65-F5344CB8AC3E}">
        <p14:creationId xmlns:p14="http://schemas.microsoft.com/office/powerpoint/2010/main" val="4178015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Use Maps</a:t>
            </a:r>
            <a:r>
              <a:rPr lang="en-US" sz="1200" b="0" i="0" kern="1200" baseline="0" dirty="0" smtClean="0">
                <a:solidFill>
                  <a:schemeClr val="tx1"/>
                </a:solidFill>
                <a:effectLst/>
                <a:latin typeface="+mn-lt"/>
                <a:ea typeface="+mn-ea"/>
                <a:cs typeface="+mn-cs"/>
              </a:rPr>
              <a:t> for getting directions; Use driving when you’re just driving around</a:t>
            </a:r>
          </a:p>
          <a:p>
            <a:pPr marL="0"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Driving Mode is similar to the Google Now cards that tell you when to leave for an event in your calendar or how long it will take you to get to work and back home. </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Those are based off of addresses that are either directly or indirectly provided to Google Now. </a:t>
            </a:r>
          </a:p>
          <a:p>
            <a:pPr marL="457200" lvl="1" indent="0">
              <a:buFont typeface="Arial" panose="020B0604020202020204" pitchFamily="34" charset="0"/>
              <a:buNone/>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This new Driving Mode goes a little further by always showing your home, work, and recently searched addresses. </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Destination predictions is </a:t>
            </a:r>
            <a:r>
              <a:rPr lang="en-US" sz="1200" b="1" i="0" kern="1200" dirty="0" smtClean="0">
                <a:solidFill>
                  <a:schemeClr val="tx1"/>
                </a:solidFill>
                <a:effectLst/>
                <a:latin typeface="+mn-lt"/>
                <a:ea typeface="+mn-ea"/>
                <a:cs typeface="+mn-cs"/>
              </a:rPr>
              <a:t>based on home / work addresses you have set location history data, and recent search history</a:t>
            </a:r>
            <a:r>
              <a:rPr lang="en-US" sz="1200" b="0" i="0" kern="1200" dirty="0" smtClean="0">
                <a:solidFill>
                  <a:schemeClr val="tx1"/>
                </a:solidFill>
                <a:effectLst/>
                <a:latin typeface="+mn-lt"/>
                <a:ea typeface="+mn-ea"/>
                <a:cs typeface="+mn-cs"/>
              </a:rPr>
              <a:t>,” a Google spokesperson told </a:t>
            </a:r>
            <a:r>
              <a:rPr lang="en-US" sz="1200" b="0" i="0" kern="1200" dirty="0" err="1" smtClean="0">
                <a:solidFill>
                  <a:schemeClr val="tx1"/>
                </a:solidFill>
                <a:effectLst/>
                <a:latin typeface="+mn-lt"/>
                <a:ea typeface="+mn-ea"/>
                <a:cs typeface="+mn-cs"/>
              </a:rPr>
              <a:t>VentureBeat</a:t>
            </a:r>
            <a:r>
              <a:rPr lang="en-US" sz="1200" b="0" i="0" kern="1200" dirty="0" smtClean="0">
                <a:solidFill>
                  <a:schemeClr val="tx1"/>
                </a:solidFill>
                <a:effectLst/>
                <a:latin typeface="+mn-lt"/>
                <a:ea typeface="+mn-ea"/>
                <a:cs typeface="+mn-cs"/>
              </a:rPr>
              <a:t>. “</a:t>
            </a:r>
            <a:r>
              <a:rPr lang="en-US" sz="1200" b="1" i="0" kern="1200" dirty="0" smtClean="0">
                <a:solidFill>
                  <a:schemeClr val="tx1"/>
                </a:solidFill>
                <a:effectLst/>
                <a:latin typeface="+mn-lt"/>
                <a:ea typeface="+mn-ea"/>
                <a:cs typeface="+mn-cs"/>
              </a:rPr>
              <a:t>Based on location and time of day</a:t>
            </a:r>
            <a:r>
              <a:rPr lang="en-US" sz="1200" b="0" i="0" kern="1200" dirty="0" smtClean="0">
                <a:solidFill>
                  <a:schemeClr val="tx1"/>
                </a:solidFill>
                <a:effectLst/>
                <a:latin typeface="+mn-lt"/>
                <a:ea typeface="+mn-ea"/>
                <a:cs typeface="+mn-cs"/>
              </a:rPr>
              <a:t>, Google Map driving mode will show ETAs for recently searched-for destinations.”</a:t>
            </a:r>
          </a:p>
          <a:p>
            <a:pPr marL="171450" indent="-171450">
              <a:buFont typeface="Arial" panose="020B0604020202020204" pitchFamily="34" charset="0"/>
              <a:buChar char="•"/>
            </a:pPr>
            <a:endParaRPr lang="en-US" sz="1200" b="0" i="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Driving Mode is </a:t>
            </a:r>
            <a:r>
              <a:rPr lang="en-US" sz="1200" b="1" i="0" kern="1200" dirty="0" smtClean="0">
                <a:solidFill>
                  <a:schemeClr val="tx1"/>
                </a:solidFill>
                <a:effectLst/>
                <a:latin typeface="+mn-lt"/>
                <a:ea typeface="+mn-ea"/>
                <a:cs typeface="+mn-cs"/>
              </a:rPr>
              <a:t>using existing addresses, where you’ve been, what you’ve searched for, your current location, and the time to figure out where you might want to go. That’s both creepy and cool at the same time.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020C2B-092D-471D-A03D-8FD49469D1E3}" type="slidenum">
              <a:rPr lang="en-US" smtClean="0"/>
              <a:t>4</a:t>
            </a:fld>
            <a:endParaRPr lang="en-US"/>
          </a:p>
        </p:txBody>
      </p:sp>
    </p:spTree>
    <p:extLst>
      <p:ext uri="{BB962C8B-B14F-4D97-AF65-F5344CB8AC3E}">
        <p14:creationId xmlns:p14="http://schemas.microsoft.com/office/powerpoint/2010/main" val="2613751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High accuracy</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This mode uses GPS, Wi-Fi, mobile networks, and other sensors to get the highest-accuracy location. It uses Google's Location service to help estimate your device's location faster and more accurately.</a:t>
            </a:r>
          </a:p>
          <a:p>
            <a:pPr marL="171450" lvl="0" indent="-171450">
              <a:buFont typeface="Arial" panose="020B0604020202020204" pitchFamily="34" charset="0"/>
              <a:buChar char="•"/>
            </a:pPr>
            <a:r>
              <a:rPr lang="en-US" b="0" i="0" kern="1200" dirty="0" smtClean="0">
                <a:solidFill>
                  <a:schemeClr val="tx1"/>
                </a:solidFill>
                <a:effectLst/>
                <a:latin typeface="+mn-lt"/>
                <a:ea typeface="+mn-ea"/>
                <a:cs typeface="+mn-cs"/>
              </a:rPr>
              <a:t>Battery saving</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This mode uses sources that use less battery, like Wi-Fi and mobile networks. It uses Google's Location service to help estimate your device's location faster and more accurately.</a:t>
            </a:r>
          </a:p>
          <a:p>
            <a:pPr marL="171450" lvl="0" indent="-171450">
              <a:buFont typeface="Arial" panose="020B0604020202020204" pitchFamily="34" charset="0"/>
              <a:buChar char="•"/>
            </a:pPr>
            <a:r>
              <a:rPr lang="en-US" b="0" i="0" kern="1200" dirty="0" smtClean="0">
                <a:solidFill>
                  <a:schemeClr val="tx1"/>
                </a:solidFill>
                <a:effectLst/>
                <a:latin typeface="+mn-lt"/>
                <a:ea typeface="+mn-ea"/>
                <a:cs typeface="+mn-cs"/>
              </a:rPr>
              <a:t>Device only</a:t>
            </a:r>
          </a:p>
          <a:p>
            <a:pPr marL="628650" lvl="1" indent="-171450">
              <a:buFont typeface="Arial" panose="020B0604020202020204" pitchFamily="34" charset="0"/>
              <a:buChar char="•"/>
            </a:pPr>
            <a:r>
              <a:rPr lang="en-US" sz="1200" b="0" i="0" kern="1200" dirty="0" smtClean="0">
                <a:solidFill>
                  <a:schemeClr val="tx1"/>
                </a:solidFill>
                <a:effectLst/>
                <a:latin typeface="+mn-lt"/>
                <a:ea typeface="+mn-ea"/>
                <a:cs typeface="+mn-cs"/>
              </a:rPr>
              <a:t>This mode uses only GPS. It doesn’t use Google's Location service to provide location information. It can estimate your device's location slower and use more battery.</a:t>
            </a:r>
            <a:endParaRPr lang="en-US" dirty="0"/>
          </a:p>
        </p:txBody>
      </p:sp>
      <p:sp>
        <p:nvSpPr>
          <p:cNvPr id="4" name="Slide Number Placeholder 3"/>
          <p:cNvSpPr>
            <a:spLocks noGrp="1"/>
          </p:cNvSpPr>
          <p:nvPr>
            <p:ph type="sldNum" sz="quarter" idx="10"/>
          </p:nvPr>
        </p:nvSpPr>
        <p:spPr/>
        <p:txBody>
          <a:bodyPr/>
          <a:lstStyle/>
          <a:p>
            <a:fld id="{55020C2B-092D-471D-A03D-8FD49469D1E3}" type="slidenum">
              <a:rPr lang="en-US" smtClean="0"/>
              <a:t>5</a:t>
            </a:fld>
            <a:endParaRPr lang="en-US"/>
          </a:p>
        </p:txBody>
      </p:sp>
    </p:spTree>
    <p:extLst>
      <p:ext uri="{BB962C8B-B14F-4D97-AF65-F5344CB8AC3E}">
        <p14:creationId xmlns:p14="http://schemas.microsoft.com/office/powerpoint/2010/main" val="238400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What’s what on the screen</a:t>
            </a:r>
          </a:p>
          <a:p>
            <a:pPr marL="628650" lvl="1" indent="-171450">
              <a:buFont typeface="Arial" panose="020B0604020202020204" pitchFamily="34" charset="0"/>
              <a:buChar char="•"/>
            </a:pPr>
            <a:r>
              <a:rPr lang="en-US" dirty="0" smtClean="0"/>
              <a:t>Menu</a:t>
            </a:r>
          </a:p>
          <a:p>
            <a:pPr marL="628650" lvl="1" indent="-171450">
              <a:buFont typeface="Arial" panose="020B0604020202020204" pitchFamily="34" charset="0"/>
              <a:buChar char="•"/>
            </a:pPr>
            <a:r>
              <a:rPr lang="en-US" dirty="0" smtClean="0"/>
              <a:t>Search bar</a:t>
            </a:r>
          </a:p>
          <a:p>
            <a:pPr marL="628650" lvl="1" indent="-171450">
              <a:buFont typeface="Arial" panose="020B0604020202020204" pitchFamily="34" charset="0"/>
              <a:buChar char="•"/>
            </a:pPr>
            <a:r>
              <a:rPr lang="en-US" dirty="0" smtClean="0"/>
              <a:t>Microphone</a:t>
            </a:r>
          </a:p>
          <a:p>
            <a:pPr marL="628650" lvl="1" indent="-171450">
              <a:buFont typeface="Arial" panose="020B0604020202020204" pitchFamily="34" charset="0"/>
              <a:buChar char="•"/>
            </a:pPr>
            <a:r>
              <a:rPr lang="en-US" dirty="0" smtClean="0"/>
              <a:t>Blue dot</a:t>
            </a:r>
          </a:p>
          <a:p>
            <a:pPr marL="628650" lvl="1" indent="-171450">
              <a:buFont typeface="Arial" panose="020B0604020202020204" pitchFamily="34" charset="0"/>
              <a:buChar char="•"/>
            </a:pPr>
            <a:r>
              <a:rPr lang="en-US" dirty="0" smtClean="0"/>
              <a:t>Blue circle</a:t>
            </a:r>
          </a:p>
          <a:p>
            <a:pPr marL="628650" lvl="1" indent="-171450">
              <a:buFont typeface="Arial" panose="020B0604020202020204" pitchFamily="34" charset="0"/>
              <a:buChar char="•"/>
            </a:pPr>
            <a:r>
              <a:rPr lang="en-US" dirty="0" err="1" smtClean="0"/>
              <a:t>Recenter</a:t>
            </a:r>
            <a:r>
              <a:rPr lang="en-US" dirty="0" smtClean="0"/>
              <a:t> thing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smtClean="0">
                <a:solidFill>
                  <a:schemeClr val="tx1"/>
                </a:solidFill>
                <a:effectLst/>
                <a:latin typeface="+mn-lt"/>
                <a:ea typeface="+mn-ea"/>
                <a:cs typeface="+mn-cs"/>
              </a:rPr>
              <a:t>To see the map from your point of view, tap the compass.</a:t>
            </a:r>
          </a:p>
          <a:p>
            <a:pPr marL="628650" lvl="1" indent="-171450">
              <a:buFont typeface="Arial" panose="020B0604020202020204" pitchFamily="34" charset="0"/>
              <a:buChar char="•"/>
            </a:pPr>
            <a:endParaRPr lang="en-US" dirty="0" smtClean="0"/>
          </a:p>
          <a:p>
            <a:pPr marL="171450" indent="-171450">
              <a:buFont typeface="Arial" panose="020B0604020202020204" pitchFamily="34" charset="0"/>
              <a:buChar char="•"/>
            </a:pPr>
            <a:r>
              <a:rPr lang="en-US" dirty="0" smtClean="0"/>
              <a:t>Tap</a:t>
            </a:r>
            <a:r>
              <a:rPr lang="en-US" baseline="0" dirty="0" smtClean="0"/>
              <a:t> in the search bar</a:t>
            </a:r>
          </a:p>
          <a:p>
            <a:pPr marL="171450" indent="-171450">
              <a:buFont typeface="Arial" panose="020B0604020202020204" pitchFamily="34" charset="0"/>
              <a:buChar char="•"/>
            </a:pPr>
            <a:r>
              <a:rPr lang="en-US" baseline="0" dirty="0" smtClean="0"/>
              <a:t>End on get directions – tap search bar</a:t>
            </a:r>
            <a:endParaRPr lang="en-US" dirty="0"/>
          </a:p>
        </p:txBody>
      </p:sp>
      <p:sp>
        <p:nvSpPr>
          <p:cNvPr id="4" name="Slide Number Placeholder 3"/>
          <p:cNvSpPr>
            <a:spLocks noGrp="1"/>
          </p:cNvSpPr>
          <p:nvPr>
            <p:ph type="sldNum" sz="quarter" idx="10"/>
          </p:nvPr>
        </p:nvSpPr>
        <p:spPr/>
        <p:txBody>
          <a:bodyPr/>
          <a:lstStyle/>
          <a:p>
            <a:fld id="{55020C2B-092D-471D-A03D-8FD49469D1E3}" type="slidenum">
              <a:rPr lang="en-US" smtClean="0"/>
              <a:t>6</a:t>
            </a:fld>
            <a:endParaRPr lang="en-US"/>
          </a:p>
        </p:txBody>
      </p:sp>
    </p:spTree>
    <p:extLst>
      <p:ext uri="{BB962C8B-B14F-4D97-AF65-F5344CB8AC3E}">
        <p14:creationId xmlns:p14="http://schemas.microsoft.com/office/powerpoint/2010/main" val="41780159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020C2B-092D-471D-A03D-8FD49469D1E3}" type="slidenum">
              <a:rPr lang="en-US" smtClean="0"/>
              <a:t>7</a:t>
            </a:fld>
            <a:endParaRPr lang="en-US"/>
          </a:p>
        </p:txBody>
      </p:sp>
    </p:spTree>
    <p:extLst>
      <p:ext uri="{BB962C8B-B14F-4D97-AF65-F5344CB8AC3E}">
        <p14:creationId xmlns:p14="http://schemas.microsoft.com/office/powerpoint/2010/main" val="4178015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Find places near you</a:t>
            </a:r>
            <a:r>
              <a:rPr lang="en-US" baseline="0" dirty="0" smtClean="0"/>
              <a:t> if you don’t know where you want to go</a:t>
            </a:r>
            <a:endParaRPr lang="en-US" dirty="0" smtClean="0"/>
          </a:p>
          <a:p>
            <a:pPr marL="628650" lvl="1" indent="-171450">
              <a:buFont typeface="Arial" panose="020B0604020202020204" pitchFamily="34" charset="0"/>
              <a:buChar char="•"/>
            </a:pPr>
            <a:r>
              <a:rPr lang="en-US" dirty="0" smtClean="0"/>
              <a:t>Tap</a:t>
            </a:r>
            <a:r>
              <a:rPr lang="en-US" baseline="0" dirty="0" smtClean="0"/>
              <a:t> in the search bar</a:t>
            </a:r>
          </a:p>
          <a:p>
            <a:pPr marL="628650" lvl="1" indent="-171450">
              <a:buFont typeface="Arial" panose="020B0604020202020204" pitchFamily="34" charset="0"/>
              <a:buChar char="•"/>
            </a:pPr>
            <a:r>
              <a:rPr lang="en-US" baseline="0" dirty="0" smtClean="0"/>
              <a:t>Some info comes up:</a:t>
            </a:r>
          </a:p>
          <a:p>
            <a:pPr marL="1085850" lvl="2" indent="-171450">
              <a:buFont typeface="Arial" panose="020B0604020202020204" pitchFamily="34" charset="0"/>
              <a:buChar char="•"/>
            </a:pPr>
            <a:r>
              <a:rPr lang="en-US" baseline="0" dirty="0" smtClean="0"/>
              <a:t>Nearby restaurants, gas stations, </a:t>
            </a:r>
            <a:r>
              <a:rPr lang="en-US" baseline="0" dirty="0" err="1" smtClean="0"/>
              <a:t>atms</a:t>
            </a:r>
            <a:r>
              <a:rPr lang="en-US" baseline="0" dirty="0" smtClean="0"/>
              <a:t>…</a:t>
            </a:r>
          </a:p>
          <a:p>
            <a:pPr marL="1085850" lvl="2" indent="-171450">
              <a:buFont typeface="Arial" panose="020B0604020202020204" pitchFamily="34" charset="0"/>
              <a:buChar char="•"/>
            </a:pPr>
            <a:r>
              <a:rPr lang="en-US" baseline="0" dirty="0" smtClean="0"/>
              <a:t>Recent places</a:t>
            </a:r>
          </a:p>
          <a:p>
            <a:pPr marL="1085850" lvl="2"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r>
              <a:rPr lang="en-US" baseline="0" dirty="0" smtClean="0"/>
              <a:t>Select a place that sounds good to you</a:t>
            </a:r>
          </a:p>
          <a:p>
            <a:pPr marL="628650" lvl="1" indent="-171450">
              <a:buFont typeface="Arial" panose="020B0604020202020204" pitchFamily="34" charset="0"/>
              <a:buChar char="•"/>
            </a:pPr>
            <a:r>
              <a:rPr lang="en-US" baseline="0" dirty="0" smtClean="0"/>
              <a:t>Will show you on the map where it is (and how long it will take to get there)</a:t>
            </a:r>
          </a:p>
          <a:p>
            <a:pPr marL="628650" lvl="1" indent="-171450">
              <a:buFont typeface="Arial" panose="020B0604020202020204" pitchFamily="34" charset="0"/>
              <a:buChar char="•"/>
            </a:pPr>
            <a:r>
              <a:rPr lang="en-US" baseline="0" dirty="0" smtClean="0"/>
              <a:t>Swipe up for more info</a:t>
            </a:r>
          </a:p>
          <a:p>
            <a:pPr marL="628650" lvl="1"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r>
              <a:rPr lang="en-US" baseline="0" dirty="0" smtClean="0"/>
              <a:t>Get some basic info, reviews, etc</a:t>
            </a:r>
            <a:r>
              <a:rPr lang="en-US" baseline="0" dirty="0" smtClean="0"/>
              <a:t>.</a:t>
            </a:r>
          </a:p>
          <a:p>
            <a:pPr marL="171450" lvl="0" indent="-171450">
              <a:buFont typeface="Arial" panose="020B0604020202020204" pitchFamily="34" charset="0"/>
              <a:buChar char="•"/>
            </a:pPr>
            <a:endParaRPr lang="en-US" baseline="0" dirty="0" smtClean="0"/>
          </a:p>
          <a:p>
            <a:pPr marL="171450" lvl="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020C2B-092D-471D-A03D-8FD49469D1E3}" type="slidenum">
              <a:rPr lang="en-US" smtClean="0"/>
              <a:t>8</a:t>
            </a:fld>
            <a:endParaRPr lang="en-US"/>
          </a:p>
        </p:txBody>
      </p:sp>
    </p:spTree>
    <p:extLst>
      <p:ext uri="{BB962C8B-B14F-4D97-AF65-F5344CB8AC3E}">
        <p14:creationId xmlns:p14="http://schemas.microsoft.com/office/powerpoint/2010/main" val="3136046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55020C2B-092D-471D-A03D-8FD49469D1E3}" type="slidenum">
              <a:rPr lang="en-US" smtClean="0"/>
              <a:t>9</a:t>
            </a:fld>
            <a:endParaRPr lang="en-US"/>
          </a:p>
        </p:txBody>
      </p:sp>
    </p:spTree>
    <p:extLst>
      <p:ext uri="{BB962C8B-B14F-4D97-AF65-F5344CB8AC3E}">
        <p14:creationId xmlns:p14="http://schemas.microsoft.com/office/powerpoint/2010/main" val="3521707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 white">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9"/>
          <p:cNvSpPr>
            <a:spLocks noGrp="1"/>
          </p:cNvSpPr>
          <p:nvPr>
            <p:ph type="body" sz="quarter" idx="11"/>
          </p:nvPr>
        </p:nvSpPr>
        <p:spPr>
          <a:xfrm>
            <a:off x="1371600" y="1828800"/>
            <a:ext cx="6773917" cy="1430337"/>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3636467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on white">
    <p:spTree>
      <p:nvGrpSpPr>
        <p:cNvPr id="1" name=""/>
        <p:cNvGrpSpPr/>
        <p:nvPr/>
      </p:nvGrpSpPr>
      <p:grpSpPr>
        <a:xfrm>
          <a:off x="0" y="0"/>
          <a:ext cx="0" cy="0"/>
          <a:chOff x="0" y="0"/>
          <a:chExt cx="0" cy="0"/>
        </a:xfrm>
      </p:grpSpPr>
      <p:sp>
        <p:nvSpPr>
          <p:cNvPr id="5" name="Text Placeholder 11"/>
          <p:cNvSpPr>
            <a:spLocks noGrp="1"/>
          </p:cNvSpPr>
          <p:nvPr>
            <p:ph type="body" sz="quarter" idx="11"/>
          </p:nvPr>
        </p:nvSpPr>
        <p:spPr>
          <a:xfrm>
            <a:off x="1371600" y="3722688"/>
            <a:ext cx="6910388" cy="2373312"/>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Text Placeholder 9"/>
          <p:cNvSpPr>
            <a:spLocks noGrp="1"/>
          </p:cNvSpPr>
          <p:nvPr>
            <p:ph type="body" sz="quarter" idx="12"/>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4262540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on white: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116215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ATEMENT on teal">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19844667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on teal">
    <p:spTree>
      <p:nvGrpSpPr>
        <p:cNvPr id="1" name=""/>
        <p:cNvGrpSpPr/>
        <p:nvPr/>
      </p:nvGrpSpPr>
      <p:grpSpPr>
        <a:xfrm>
          <a:off x="0" y="0"/>
          <a:ext cx="0" cy="0"/>
          <a:chOff x="0" y="0"/>
          <a:chExt cx="0" cy="0"/>
        </a:xfrm>
      </p:grpSpPr>
      <p:sp>
        <p:nvSpPr>
          <p:cNvPr id="4" name="Text Placeholder 11"/>
          <p:cNvSpPr>
            <a:spLocks noGrp="1"/>
          </p:cNvSpPr>
          <p:nvPr>
            <p:ph type="body" sz="quarter" idx="11"/>
          </p:nvPr>
        </p:nvSpPr>
        <p:spPr>
          <a:xfrm>
            <a:off x="1371600" y="3722688"/>
            <a:ext cx="6910388" cy="2373312"/>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9"/>
          <p:cNvSpPr>
            <a:spLocks noGrp="1"/>
          </p:cNvSpPr>
          <p:nvPr>
            <p:ph type="body" sz="quarter" idx="12"/>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2895997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on teal: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55623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EMENT on seafoam">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539374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on seafoam">
    <p:spTree>
      <p:nvGrpSpPr>
        <p:cNvPr id="1" name=""/>
        <p:cNvGrpSpPr/>
        <p:nvPr/>
      </p:nvGrpSpPr>
      <p:grpSpPr>
        <a:xfrm>
          <a:off x="0" y="0"/>
          <a:ext cx="0" cy="0"/>
          <a:chOff x="0" y="0"/>
          <a:chExt cx="0" cy="0"/>
        </a:xfrm>
      </p:grpSpPr>
      <p:sp>
        <p:nvSpPr>
          <p:cNvPr id="4"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9"/>
          <p:cNvSpPr>
            <a:spLocks noGrp="1"/>
          </p:cNvSpPr>
          <p:nvPr>
            <p:ph type="body" sz="quarter" idx="11"/>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32620495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on seafoam: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774100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TATEMENT on red">
    <p:bg>
      <p:bgPr>
        <a:solidFill>
          <a:schemeClr val="accent2"/>
        </a:solidFill>
        <a:effectLst/>
      </p:bgPr>
    </p:bg>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2213109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 red">
    <p:bg>
      <p:bgPr>
        <a:solidFill>
          <a:schemeClr val="accent2"/>
        </a:solidFill>
        <a:effectLst/>
      </p:bgPr>
    </p:bg>
    <p:spTree>
      <p:nvGrpSpPr>
        <p:cNvPr id="1" name=""/>
        <p:cNvGrpSpPr/>
        <p:nvPr/>
      </p:nvGrpSpPr>
      <p:grpSpPr>
        <a:xfrm>
          <a:off x="0" y="0"/>
          <a:ext cx="0" cy="0"/>
          <a:chOff x="0" y="0"/>
          <a:chExt cx="0" cy="0"/>
        </a:xfrm>
      </p:grpSpPr>
      <p:sp>
        <p:nvSpPr>
          <p:cNvPr id="4"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9"/>
          <p:cNvSpPr>
            <a:spLocks noGrp="1"/>
          </p:cNvSpPr>
          <p:nvPr>
            <p:ph type="body" sz="quarter" idx="11"/>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10707166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on teal">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9"/>
          <p:cNvSpPr>
            <a:spLocks noGrp="1"/>
          </p:cNvSpPr>
          <p:nvPr>
            <p:ph type="body" sz="quarter" idx="11"/>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27065707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 red: no heading">
    <p:bg>
      <p:bgPr>
        <a:solidFill>
          <a:schemeClr val="accent2"/>
        </a:solidFill>
        <a:effectLst/>
      </p:bgPr>
    </p:b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946450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with white stam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7921352" y="5289707"/>
            <a:ext cx="765448" cy="1148172"/>
          </a:xfrm>
          <a:prstGeom prst="rect">
            <a:avLst/>
          </a:prstGeom>
        </p:spPr>
      </p:pic>
      <p:sp>
        <p:nvSpPr>
          <p:cNvPr id="5" name="Text Placeholder 4"/>
          <p:cNvSpPr>
            <a:spLocks noGrp="1"/>
          </p:cNvSpPr>
          <p:nvPr>
            <p:ph type="body" sz="quarter" idx="10"/>
          </p:nvPr>
        </p:nvSpPr>
        <p:spPr>
          <a:xfrm>
            <a:off x="1371600" y="5486400"/>
            <a:ext cx="6496050" cy="300038"/>
          </a:xfrm>
          <a:prstGeom prst="rect">
            <a:avLst/>
          </a:prstGeom>
        </p:spPr>
        <p:txBody>
          <a:bodyPr vert="horz"/>
          <a:lstStyle/>
          <a:p>
            <a:pPr lvl="0"/>
            <a:r>
              <a:rPr lang="en-US" dirty="0" smtClean="0"/>
              <a:t>Click to edit Master text styles</a:t>
            </a:r>
          </a:p>
        </p:txBody>
      </p:sp>
    </p:spTree>
    <p:extLst>
      <p:ext uri="{BB962C8B-B14F-4D97-AF65-F5344CB8AC3E}">
        <p14:creationId xmlns:p14="http://schemas.microsoft.com/office/powerpoint/2010/main" val="38137406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with white stamp">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1371600" y="5486400"/>
            <a:ext cx="5707062" cy="317500"/>
          </a:xfrm>
          <a:prstGeom prst="rect">
            <a:avLst/>
          </a:prstGeom>
        </p:spPr>
        <p:txBody>
          <a:bodyPr vert="horz"/>
          <a:lstStyle/>
          <a:p>
            <a:pPr lvl="0"/>
            <a:r>
              <a:rPr lang="en-US" dirty="0" smtClean="0"/>
              <a:t>Click to edit Master text styles</a:t>
            </a:r>
          </a:p>
        </p:txBody>
      </p:sp>
    </p:spTree>
    <p:extLst>
      <p:ext uri="{BB962C8B-B14F-4D97-AF65-F5344CB8AC3E}">
        <p14:creationId xmlns:p14="http://schemas.microsoft.com/office/powerpoint/2010/main" val="3868187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with white stam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stretch>
            <a:fillRect/>
          </a:stretch>
        </p:blipFill>
        <p:spPr>
          <a:xfrm>
            <a:off x="7921352" y="5289707"/>
            <a:ext cx="765448" cy="1148172"/>
          </a:xfrm>
          <a:prstGeom prst="rect">
            <a:avLst/>
          </a:prstGeom>
        </p:spPr>
      </p:pic>
      <p:sp>
        <p:nvSpPr>
          <p:cNvPr id="5" name="Text Placeholder 4"/>
          <p:cNvSpPr>
            <a:spLocks noGrp="1"/>
          </p:cNvSpPr>
          <p:nvPr>
            <p:ph type="body" sz="quarter" idx="10"/>
          </p:nvPr>
        </p:nvSpPr>
        <p:spPr>
          <a:xfrm>
            <a:off x="1371600" y="5486400"/>
            <a:ext cx="6496050" cy="300038"/>
          </a:xfrm>
          <a:prstGeom prst="rect">
            <a:avLst/>
          </a:prstGeom>
        </p:spPr>
        <p:txBody>
          <a:bodyPr vert="horz"/>
          <a:lstStyle/>
          <a:p>
            <a:pPr lvl="0"/>
            <a:r>
              <a:rPr lang="en-US" dirty="0" smtClean="0"/>
              <a:t>Click to edit Master text styles</a:t>
            </a:r>
          </a:p>
        </p:txBody>
      </p:sp>
    </p:spTree>
    <p:extLst>
      <p:ext uri="{BB962C8B-B14F-4D97-AF65-F5344CB8AC3E}">
        <p14:creationId xmlns:p14="http://schemas.microsoft.com/office/powerpoint/2010/main" val="39112800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STATEMENT on seafoam">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1949711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on white: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0175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TATEMENT on White">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6217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 teal">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1371600" y="3722688"/>
            <a:ext cx="6910388" cy="2373312"/>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9"/>
          <p:cNvSpPr>
            <a:spLocks noGrp="1"/>
          </p:cNvSpPr>
          <p:nvPr>
            <p:ph type="body" sz="quarter" idx="11"/>
          </p:nvPr>
        </p:nvSpPr>
        <p:spPr>
          <a:xfrm>
            <a:off x="1371600" y="1828800"/>
            <a:ext cx="6773917" cy="1439408"/>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27065707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STATEMENT on White">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6217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EXT on white: no heading">
    <p:spTree>
      <p:nvGrpSpPr>
        <p:cNvPr id="1" name=""/>
        <p:cNvGrpSpPr/>
        <p:nvPr/>
      </p:nvGrpSpPr>
      <p:grpSpPr>
        <a:xfrm>
          <a:off x="0" y="0"/>
          <a:ext cx="0" cy="0"/>
          <a:chOff x="0" y="0"/>
          <a:chExt cx="0" cy="0"/>
        </a:xfrm>
      </p:grpSpPr>
      <p:sp>
        <p:nvSpPr>
          <p:cNvPr id="6" name="Text Placeholder 9"/>
          <p:cNvSpPr>
            <a:spLocks noGrp="1"/>
          </p:cNvSpPr>
          <p:nvPr>
            <p:ph type="body" sz="quarter" idx="10"/>
          </p:nvPr>
        </p:nvSpPr>
        <p:spPr>
          <a:xfrm>
            <a:off x="1371600" y="1828800"/>
            <a:ext cx="6773917" cy="3048000"/>
          </a:xfrm>
          <a:prstGeom prst="rect">
            <a:avLst/>
          </a:prstGeom>
        </p:spPr>
        <p:txBody>
          <a:bodyPr vert="horz"/>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9017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TEMENT on White">
    <p:spTree>
      <p:nvGrpSpPr>
        <p:cNvPr id="1" name=""/>
        <p:cNvGrpSpPr/>
        <p:nvPr/>
      </p:nvGrpSpPr>
      <p:grpSpPr>
        <a:xfrm>
          <a:off x="0" y="0"/>
          <a:ext cx="0" cy="0"/>
          <a:chOff x="0" y="0"/>
          <a:chExt cx="0" cy="0"/>
        </a:xfrm>
      </p:grpSpPr>
      <p:sp>
        <p:nvSpPr>
          <p:cNvPr id="3" name="Text Placeholder 9"/>
          <p:cNvSpPr>
            <a:spLocks noGrp="1"/>
          </p:cNvSpPr>
          <p:nvPr>
            <p:ph type="body" sz="quarter" idx="10"/>
          </p:nvPr>
        </p:nvSpPr>
        <p:spPr>
          <a:xfrm>
            <a:off x="1371600" y="1828800"/>
            <a:ext cx="6773917" cy="3048000"/>
          </a:xfrm>
          <a:prstGeom prst="rect">
            <a:avLst/>
          </a:prstGeom>
        </p:spPr>
        <p:txBody>
          <a:bodyPr vert="horz"/>
          <a:lstStyle>
            <a:lvl1pPr marL="0" indent="0">
              <a:buNone/>
              <a:defRPr sz="4000"/>
            </a:lvl1pPr>
            <a:lvl2pPr>
              <a:defRPr sz="4000"/>
            </a:lvl2pPr>
            <a:lvl3pPr>
              <a:defRPr sz="4000"/>
            </a:lvl3pPr>
            <a:lvl4pPr>
              <a:defRPr sz="4000"/>
            </a:lvl4pPr>
            <a:lvl5pPr>
              <a:defRPr sz="4000"/>
            </a:lvl5pPr>
          </a:lstStyle>
          <a:p>
            <a:pPr lvl="0"/>
            <a:r>
              <a:rPr lang="en-US" dirty="0" smtClean="0"/>
              <a:t>Click to edit Master text styles</a:t>
            </a:r>
          </a:p>
        </p:txBody>
      </p:sp>
    </p:spTree>
    <p:extLst>
      <p:ext uri="{BB962C8B-B14F-4D97-AF65-F5344CB8AC3E}">
        <p14:creationId xmlns:p14="http://schemas.microsoft.com/office/powerpoint/2010/main" val="110643442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5" Type="http://schemas.openxmlformats.org/officeDocument/2006/relationships/image" Target="../media/image3.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4.emf"/><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image" Target="../media/image4.emf"/><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5" Type="http://schemas.openxmlformats.org/officeDocument/2006/relationships/image" Target="../media/image4.emf"/><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1.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8.xml"/><Relationship Id="rId1" Type="http://schemas.openxmlformats.org/officeDocument/2006/relationships/slideLayout" Target="../slideLayouts/slideLayout22.xml"/><Relationship Id="rId4" Type="http://schemas.openxmlformats.org/officeDocument/2006/relationships/image" Target="../media/image3.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theme" Target="../theme/theme9.xml"/><Relationship Id="rId1" Type="http://schemas.openxmlformats.org/officeDocument/2006/relationships/slideLayout" Target="../slideLayouts/slideLayout23.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SPL Logo web teal.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26047" y="456257"/>
            <a:ext cx="2139509" cy="1042812"/>
          </a:xfrm>
          <a:prstGeom prst="rect">
            <a:avLst/>
          </a:prstGeom>
        </p:spPr>
      </p:pic>
    </p:spTree>
    <p:extLst>
      <p:ext uri="{BB962C8B-B14F-4D97-AF65-F5344CB8AC3E}">
        <p14:creationId xmlns:p14="http://schemas.microsoft.com/office/powerpoint/2010/main" val="3224715410"/>
      </p:ext>
    </p:extLst>
  </p:cSld>
  <p:clrMap bg1="lt1" tx1="dk1" bg2="lt2" tx2="dk2" accent1="accent1" accent2="accent2" accent3="accent3" accent4="accent4" accent5="accent5" accent6="accent6" hlink="hlink" folHlink="folHlink"/>
  <p:sldLayoutIdLst>
    <p:sldLayoutId id="2147483665" r:id="rId1"/>
    <p:sldLayoutId id="2147483683" r:id="rId2"/>
    <p:sldLayoutId id="2147483684" r:id="rId3"/>
    <p:sldLayoutId id="2147483685" r:id="rId4"/>
    <p:sldLayoutId id="2147483686" r:id="rId5"/>
  </p:sldLayoutIdLst>
  <p:txStyles>
    <p:titleStyle>
      <a:lvl1pPr algn="l" defTabSz="457200" rtl="0" eaLnBrk="1" latinLnBrk="0" hangingPunct="1">
        <a:spcBef>
          <a:spcPct val="0"/>
        </a:spcBef>
        <a:buNone/>
        <a:defRPr sz="36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626047" y="456257"/>
            <a:ext cx="2139509" cy="1050304"/>
          </a:xfrm>
          <a:prstGeom prst="rect">
            <a:avLst/>
          </a:prstGeom>
        </p:spPr>
      </p:pic>
    </p:spTree>
    <p:extLst>
      <p:ext uri="{BB962C8B-B14F-4D97-AF65-F5344CB8AC3E}">
        <p14:creationId xmlns:p14="http://schemas.microsoft.com/office/powerpoint/2010/main" val="1306327663"/>
      </p:ext>
    </p:extLst>
  </p:cSld>
  <p:clrMap bg1="dk1" tx1="lt1" bg2="dk2" tx2="lt2" accent1="accent1" accent2="accent2" accent3="accent3" accent4="accent4" accent5="accent5" accent6="accent6" hlink="hlink" folHlink="folHlink"/>
  <p:sldLayoutIdLst>
    <p:sldLayoutId id="2147483676" r:id="rId1"/>
    <p:sldLayoutId id="2147483681" r:id="rId2"/>
    <p:sldLayoutId id="2147483682" r:id="rId3"/>
  </p:sldLayoutIdLst>
  <p:txStyles>
    <p:titleStyle>
      <a:lvl1pPr algn="l" defTabSz="457200" rtl="0" eaLnBrk="1" latinLnBrk="0" hangingPunct="1">
        <a:spcBef>
          <a:spcPct val="0"/>
        </a:spcBef>
        <a:buNone/>
        <a:defRPr sz="3600" kern="1200">
          <a:solidFill>
            <a:schemeClr val="tx1"/>
          </a:solidFill>
          <a:latin typeface="Century Gothic"/>
          <a:ea typeface="+mj-ea"/>
          <a:cs typeface="Century Gothic"/>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5"/>
          <a:stretch>
            <a:fillRect/>
          </a:stretch>
        </p:blipFill>
        <p:spPr>
          <a:xfrm>
            <a:off x="7921530" y="5289706"/>
            <a:ext cx="765449" cy="1148173"/>
          </a:xfrm>
          <a:prstGeom prst="rect">
            <a:avLst/>
          </a:prstGeom>
        </p:spPr>
      </p:pic>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spTree>
    <p:extLst>
      <p:ext uri="{BB962C8B-B14F-4D97-AF65-F5344CB8AC3E}">
        <p14:creationId xmlns:p14="http://schemas.microsoft.com/office/powerpoint/2010/main" val="1164564799"/>
      </p:ext>
    </p:extLst>
  </p:cSld>
  <p:clrMap bg1="lt1" tx1="dk1" bg2="lt2" tx2="dk2" accent1="accent1" accent2="accent2" accent3="accent3" accent4="accent4" accent5="accent5" accent6="accent6" hlink="hlink" folHlink="folHlink"/>
  <p:sldLayoutIdLst>
    <p:sldLayoutId id="2147483679" r:id="rId1"/>
    <p:sldLayoutId id="2147483656" r:id="rId2"/>
    <p:sldLayoutId id="2147483657" r:id="rId3"/>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3" name="Picture 2"/>
          <p:cNvPicPr>
            <a:picLocks noChangeAspect="1"/>
          </p:cNvPicPr>
          <p:nvPr userDrawn="1"/>
        </p:nvPicPr>
        <p:blipFill>
          <a:blip r:embed="rId5"/>
          <a:stretch>
            <a:fillRect/>
          </a:stretch>
        </p:blipFill>
        <p:spPr>
          <a:xfrm>
            <a:off x="7921352" y="5289707"/>
            <a:ext cx="765448" cy="1148172"/>
          </a:xfrm>
          <a:prstGeom prst="rect">
            <a:avLst/>
          </a:prstGeom>
        </p:spPr>
      </p:pic>
    </p:spTree>
    <p:extLst>
      <p:ext uri="{BB962C8B-B14F-4D97-AF65-F5344CB8AC3E}">
        <p14:creationId xmlns:p14="http://schemas.microsoft.com/office/powerpoint/2010/main" val="310418777"/>
      </p:ext>
    </p:extLst>
  </p:cSld>
  <p:clrMap bg1="dk1" tx1="lt1" bg2="dk2" tx2="lt2" accent1="accent1" accent2="accent2" accent3="accent3" accent4="accent4" accent5="accent5" accent6="accent6" hlink="hlink" folHlink="folHlink"/>
  <p:sldLayoutIdLst>
    <p:sldLayoutId id="2147483673" r:id="rId1"/>
    <p:sldLayoutId id="2147483672" r:id="rId2"/>
    <p:sldLayoutId id="2147483674" r:id="rId3"/>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3" name="Picture 2"/>
          <p:cNvPicPr>
            <a:picLocks noChangeAspect="1"/>
          </p:cNvPicPr>
          <p:nvPr userDrawn="1"/>
        </p:nvPicPr>
        <p:blipFill>
          <a:blip r:embed="rId5"/>
          <a:stretch>
            <a:fillRect/>
          </a:stretch>
        </p:blipFill>
        <p:spPr>
          <a:xfrm>
            <a:off x="7921352" y="5289707"/>
            <a:ext cx="765448" cy="1148172"/>
          </a:xfrm>
          <a:prstGeom prst="rect">
            <a:avLst/>
          </a:prstGeom>
        </p:spPr>
      </p:pic>
    </p:spTree>
    <p:extLst>
      <p:ext uri="{BB962C8B-B14F-4D97-AF65-F5344CB8AC3E}">
        <p14:creationId xmlns:p14="http://schemas.microsoft.com/office/powerpoint/2010/main" val="1724123529"/>
      </p:ext>
    </p:extLst>
  </p:cSld>
  <p:clrMap bg1="dk1" tx1="lt1" bg2="dk2" tx2="lt2" accent1="accent1" accent2="accent2" accent3="accent3" accent4="accent4" accent5="accent5" accent6="accent6" hlink="hlink" folHlink="folHlink"/>
  <p:sldLayoutIdLst>
    <p:sldLayoutId id="2147483669" r:id="rId1"/>
    <p:sldLayoutId id="2147483659" r:id="rId2"/>
    <p:sldLayoutId id="2147483660" r:id="rId3"/>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3" name="Picture 2"/>
          <p:cNvPicPr>
            <a:picLocks noChangeAspect="1"/>
          </p:cNvPicPr>
          <p:nvPr userDrawn="1"/>
        </p:nvPicPr>
        <p:blipFill>
          <a:blip r:embed="rId5"/>
          <a:stretch>
            <a:fillRect/>
          </a:stretch>
        </p:blipFill>
        <p:spPr>
          <a:xfrm>
            <a:off x="7921352" y="5289707"/>
            <a:ext cx="765448" cy="1148172"/>
          </a:xfrm>
          <a:prstGeom prst="rect">
            <a:avLst/>
          </a:prstGeom>
        </p:spPr>
      </p:pic>
    </p:spTree>
    <p:extLst>
      <p:ext uri="{BB962C8B-B14F-4D97-AF65-F5344CB8AC3E}">
        <p14:creationId xmlns:p14="http://schemas.microsoft.com/office/powerpoint/2010/main" val="3701860242"/>
      </p:ext>
    </p:extLst>
  </p:cSld>
  <p:clrMap bg1="dk1" tx1="lt1" bg2="dk2" tx2="lt2" accent1="accent1" accent2="accent2" accent3="accent3" accent4="accent4" accent5="accent5" accent6="accent6" hlink="hlink" folHlink="folHlink"/>
  <p:sldLayoutIdLst>
    <p:sldLayoutId id="2147483670" r:id="rId1"/>
    <p:sldLayoutId id="2147483662" r:id="rId2"/>
    <p:sldLayoutId id="2147483663" r:id="rId3"/>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716543"/>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14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latin typeface="Century Gothic"/>
              <a:cs typeface="Century Gothic"/>
            </a:endParaRPr>
          </a:p>
        </p:txBody>
      </p:sp>
      <p:pic>
        <p:nvPicPr>
          <p:cNvPr id="9" name="Picture 8" descr="4500411648_874798709f_z.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82716" y="562429"/>
            <a:ext cx="7989454" cy="4489942"/>
          </a:xfrm>
          <a:prstGeom prst="rect">
            <a:avLst/>
          </a:prstGeom>
        </p:spPr>
      </p:pic>
      <p:pic>
        <p:nvPicPr>
          <p:cNvPr id="11" name="Picture 10"/>
          <p:cNvPicPr>
            <a:picLocks noChangeAspect="1"/>
          </p:cNvPicPr>
          <p:nvPr userDrawn="1"/>
        </p:nvPicPr>
        <p:blipFill>
          <a:blip r:embed="rId4"/>
          <a:stretch>
            <a:fillRect/>
          </a:stretch>
        </p:blipFill>
        <p:spPr>
          <a:xfrm>
            <a:off x="7921530" y="5289706"/>
            <a:ext cx="765449" cy="1148173"/>
          </a:xfrm>
          <a:prstGeom prst="rect">
            <a:avLst/>
          </a:prstGeom>
        </p:spPr>
      </p:pic>
    </p:spTree>
    <p:extLst>
      <p:ext uri="{BB962C8B-B14F-4D97-AF65-F5344CB8AC3E}">
        <p14:creationId xmlns:p14="http://schemas.microsoft.com/office/powerpoint/2010/main" val="2481257446"/>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14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Shape 69"/>
          <p:cNvPicPr preferRelativeResize="0"/>
          <p:nvPr userDrawn="1"/>
        </p:nvPicPr>
        <p:blipFill rotWithShape="1">
          <a:blip r:embed="rId3">
            <a:alphaModFix/>
          </a:blip>
          <a:srcRect t="12501" b="12501"/>
          <a:stretch/>
        </p:blipFill>
        <p:spPr>
          <a:xfrm>
            <a:off x="-1561985" y="0"/>
            <a:ext cx="12192001" cy="6858000"/>
          </a:xfrm>
          <a:prstGeom prst="rect">
            <a:avLst/>
          </a:prstGeom>
          <a:noFill/>
          <a:ln>
            <a:noFill/>
          </a:ln>
        </p:spPr>
      </p:pic>
      <p:sp>
        <p:nvSpPr>
          <p:cNvPr id="5" name="Content Placeholder 2"/>
          <p:cNvSpPr txBox="1">
            <a:spLocks/>
          </p:cNvSpPr>
          <p:nvPr userDrawn="1"/>
        </p:nvSpPr>
        <p:spPr>
          <a:xfrm>
            <a:off x="1371600" y="914400"/>
            <a:ext cx="6398386" cy="4572000"/>
          </a:xfrm>
          <a:prstGeom prst="rect">
            <a:avLst/>
          </a:prstGeom>
        </p:spPr>
        <p:txBody>
          <a:bodyPr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sz="2000" dirty="0">
              <a:solidFill>
                <a:srgbClr val="007680"/>
              </a:solidFill>
              <a:cs typeface="Century Gothic"/>
            </a:endParaRPr>
          </a:p>
        </p:txBody>
      </p:sp>
      <p:pic>
        <p:nvPicPr>
          <p:cNvPr id="3" name="Picture 2"/>
          <p:cNvPicPr>
            <a:picLocks noChangeAspect="1"/>
          </p:cNvPicPr>
          <p:nvPr userDrawn="1"/>
        </p:nvPicPr>
        <p:blipFill>
          <a:blip r:embed="rId4"/>
          <a:stretch>
            <a:fillRect/>
          </a:stretch>
        </p:blipFill>
        <p:spPr>
          <a:xfrm>
            <a:off x="7921352" y="5289707"/>
            <a:ext cx="765448" cy="1148172"/>
          </a:xfrm>
          <a:prstGeom prst="rect">
            <a:avLst/>
          </a:prstGeom>
        </p:spPr>
      </p:pic>
    </p:spTree>
    <p:extLst>
      <p:ext uri="{BB962C8B-B14F-4D97-AF65-F5344CB8AC3E}">
        <p14:creationId xmlns:p14="http://schemas.microsoft.com/office/powerpoint/2010/main" val="2004235074"/>
      </p:ext>
    </p:extLst>
  </p:cSld>
  <p:clrMap bg1="lt1" tx1="dk1" bg2="lt2" tx2="dk2" accent1="accent1" accent2="accent2" accent3="accent3" accent4="accent4" accent5="accent5" accent6="accent6" hlink="hlink" folHlink="folHlink"/>
  <p:sldLayoutIdLst>
    <p:sldLayoutId id="2147483688" r:id="rId1"/>
  </p:sldLayoutIdLst>
  <p:txStyles>
    <p:titleStyle>
      <a:lvl1pPr algn="l" defTabSz="457200" rtl="0" eaLnBrk="1" latinLnBrk="0" hangingPunct="1">
        <a:spcBef>
          <a:spcPct val="0"/>
        </a:spcBef>
        <a:buNone/>
        <a:defRPr sz="3600" kern="1200">
          <a:solidFill>
            <a:schemeClr val="tx1"/>
          </a:solidFill>
          <a:latin typeface="+mj-lt"/>
          <a:ea typeface="+mj-ea"/>
          <a:cs typeface="+mj-cs"/>
        </a:defRPr>
      </a:lvl1pPr>
    </p:titleStyle>
    <p:bodyStyle>
      <a:lvl1pPr marL="0" indent="0" algn="l" defTabSz="457200" rtl="0" eaLnBrk="1" latinLnBrk="0" hangingPunct="1">
        <a:spcBef>
          <a:spcPct val="20000"/>
        </a:spcBef>
        <a:buFont typeface="Arial"/>
        <a:buNone/>
        <a:defRPr sz="1400" kern="1200" baseline="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0.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pPr marL="0" indent="0">
              <a:buNone/>
            </a:pPr>
            <a:r>
              <a:rPr lang="en-US" dirty="0" smtClean="0"/>
              <a:t>Allyson Coan</a:t>
            </a:r>
          </a:p>
          <a:p>
            <a:pPr marL="0" indent="0">
              <a:buNone/>
            </a:pPr>
            <a:r>
              <a:rPr lang="en-US" dirty="0" smtClean="0"/>
              <a:t>Adult Services Librarian</a:t>
            </a:r>
          </a:p>
          <a:p>
            <a:pPr marL="0" indent="0">
              <a:buNone/>
            </a:pPr>
            <a:r>
              <a:rPr lang="en-US" dirty="0" smtClean="0"/>
              <a:t>acoan@skokielibrary.info</a:t>
            </a:r>
          </a:p>
          <a:p>
            <a:pPr marL="0" indent="0">
              <a:buNone/>
            </a:pPr>
            <a:endParaRPr lang="en-US" dirty="0"/>
          </a:p>
          <a:p>
            <a:pPr marL="0" indent="0">
              <a:buNone/>
            </a:pPr>
            <a:r>
              <a:rPr lang="en-US" dirty="0" smtClean="0"/>
              <a:t>October 18, 2017</a:t>
            </a:r>
            <a:endParaRPr lang="en-US" dirty="0"/>
          </a:p>
        </p:txBody>
      </p:sp>
      <p:sp>
        <p:nvSpPr>
          <p:cNvPr id="3" name="Text Placeholder 2"/>
          <p:cNvSpPr>
            <a:spLocks noGrp="1"/>
          </p:cNvSpPr>
          <p:nvPr>
            <p:ph type="body" sz="quarter" idx="11"/>
          </p:nvPr>
        </p:nvSpPr>
        <p:spPr/>
        <p:txBody>
          <a:bodyPr/>
          <a:lstStyle/>
          <a:p>
            <a:pPr>
              <a:lnSpc>
                <a:spcPct val="80000"/>
              </a:lnSpc>
            </a:pPr>
            <a:r>
              <a:rPr lang="en-US" dirty="0" smtClean="0"/>
              <a:t>Android: Google Maps</a:t>
            </a:r>
          </a:p>
          <a:p>
            <a:pPr>
              <a:lnSpc>
                <a:spcPct val="80000"/>
              </a:lnSpc>
            </a:pPr>
            <a:endParaRPr lang="en-US" sz="3200" dirty="0"/>
          </a:p>
        </p:txBody>
      </p:sp>
    </p:spTree>
    <p:extLst>
      <p:ext uri="{BB962C8B-B14F-4D97-AF65-F5344CB8AC3E}">
        <p14:creationId xmlns:p14="http://schemas.microsoft.com/office/powerpoint/2010/main" val="2933273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1195032"/>
            <a:ext cx="6773917" cy="1439408"/>
          </a:xfrm>
        </p:spPr>
        <p:txBody>
          <a:bodyPr/>
          <a:lstStyle/>
          <a:p>
            <a:r>
              <a:rPr lang="en-US" dirty="0" smtClean="0"/>
              <a:t>Navigate</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558" y="2029036"/>
            <a:ext cx="2306539" cy="410051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227" y="2029035"/>
            <a:ext cx="2306538" cy="4100513"/>
          </a:xfrm>
          <a:prstGeom prst="rect">
            <a:avLst/>
          </a:prstGeom>
        </p:spPr>
      </p:pic>
      <p:cxnSp>
        <p:nvCxnSpPr>
          <p:cNvPr id="5" name="Straight Connector 4"/>
          <p:cNvCxnSpPr/>
          <p:nvPr/>
        </p:nvCxnSpPr>
        <p:spPr>
          <a:xfrm>
            <a:off x="2252870" y="4996070"/>
            <a:ext cx="1563756" cy="0"/>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98400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1195032"/>
            <a:ext cx="6773917" cy="1439408"/>
          </a:xfrm>
        </p:spPr>
        <p:txBody>
          <a:bodyPr/>
          <a:lstStyle/>
          <a:p>
            <a:r>
              <a:rPr lang="en-US" dirty="0" smtClean="0"/>
              <a:t>Navigate</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495" y="2015488"/>
            <a:ext cx="2360224" cy="419595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410" y="2015488"/>
            <a:ext cx="2360224" cy="4195954"/>
          </a:xfrm>
          <a:prstGeom prst="rect">
            <a:avLst/>
          </a:prstGeom>
        </p:spPr>
      </p:pic>
      <p:sp>
        <p:nvSpPr>
          <p:cNvPr id="2" name="Oval 1"/>
          <p:cNvSpPr/>
          <p:nvPr/>
        </p:nvSpPr>
        <p:spPr>
          <a:xfrm>
            <a:off x="1818410" y="5507915"/>
            <a:ext cx="2360224" cy="914400"/>
          </a:xfrm>
          <a:prstGeom prst="ellipse">
            <a:avLst/>
          </a:prstGeom>
          <a:noFill/>
          <a:ln w="571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05298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1195032"/>
            <a:ext cx="6773917" cy="1439408"/>
          </a:xfrm>
        </p:spPr>
        <p:txBody>
          <a:bodyPr/>
          <a:lstStyle/>
          <a:p>
            <a:r>
              <a:rPr lang="en-US" dirty="0" smtClean="0"/>
              <a:t>Navigate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3191" y="2015489"/>
            <a:ext cx="4773509" cy="2685099"/>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2015489"/>
            <a:ext cx="2360224" cy="4195954"/>
          </a:xfrm>
          <a:prstGeom prst="rect">
            <a:avLst/>
          </a:prstGeom>
        </p:spPr>
      </p:pic>
      <p:cxnSp>
        <p:nvCxnSpPr>
          <p:cNvPr id="7" name="Straight Arrow Connector 6"/>
          <p:cNvCxnSpPr/>
          <p:nvPr/>
        </p:nvCxnSpPr>
        <p:spPr>
          <a:xfrm flipH="1" flipV="1">
            <a:off x="2800351" y="5921592"/>
            <a:ext cx="328612" cy="464922"/>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161310" y="6120880"/>
            <a:ext cx="1999265" cy="369332"/>
          </a:xfrm>
          <a:prstGeom prst="rect">
            <a:avLst/>
          </a:prstGeom>
          <a:noFill/>
        </p:spPr>
        <p:txBody>
          <a:bodyPr wrap="none" rtlCol="0">
            <a:spAutoFit/>
          </a:bodyPr>
          <a:lstStyle/>
          <a:p>
            <a:r>
              <a:rPr lang="en-US" dirty="0" smtClean="0"/>
              <a:t>Parking situation</a:t>
            </a:r>
            <a:endParaRPr lang="en-US" dirty="0"/>
          </a:p>
        </p:txBody>
      </p:sp>
      <p:cxnSp>
        <p:nvCxnSpPr>
          <p:cNvPr id="8" name="Straight Arrow Connector 7"/>
          <p:cNvCxnSpPr>
            <a:stCxn id="11" idx="1"/>
          </p:cNvCxnSpPr>
          <p:nvPr/>
        </p:nvCxnSpPr>
        <p:spPr>
          <a:xfrm flipH="1">
            <a:off x="3731824" y="5269227"/>
            <a:ext cx="935916" cy="35164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667740" y="5084561"/>
            <a:ext cx="3268844" cy="369332"/>
          </a:xfrm>
          <a:prstGeom prst="rect">
            <a:avLst/>
          </a:prstGeom>
          <a:noFill/>
        </p:spPr>
        <p:txBody>
          <a:bodyPr wrap="none" rtlCol="0">
            <a:spAutoFit/>
          </a:bodyPr>
          <a:lstStyle/>
          <a:p>
            <a:r>
              <a:rPr lang="en-US" dirty="0" smtClean="0"/>
              <a:t>Tap here to start navigation</a:t>
            </a:r>
            <a:endParaRPr lang="en-US" dirty="0"/>
          </a:p>
        </p:txBody>
      </p:sp>
      <p:cxnSp>
        <p:nvCxnSpPr>
          <p:cNvPr id="12" name="Straight Arrow Connector 11"/>
          <p:cNvCxnSpPr/>
          <p:nvPr/>
        </p:nvCxnSpPr>
        <p:spPr>
          <a:xfrm flipV="1">
            <a:off x="7820809" y="4432151"/>
            <a:ext cx="527125" cy="742277"/>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7371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1195032"/>
            <a:ext cx="6773917" cy="1439408"/>
          </a:xfrm>
        </p:spPr>
        <p:txBody>
          <a:bodyPr/>
          <a:lstStyle/>
          <a:p>
            <a:r>
              <a:rPr lang="en-US" dirty="0" smtClean="0"/>
              <a:t>Voice Directions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2525" y="2074068"/>
            <a:ext cx="1778776" cy="316227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25860" y="2074068"/>
            <a:ext cx="1778777" cy="316227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9196" y="2070601"/>
            <a:ext cx="1780159" cy="3164728"/>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757" y="2070601"/>
            <a:ext cx="1778209" cy="3161261"/>
          </a:xfrm>
          <a:prstGeom prst="rect">
            <a:avLst/>
          </a:prstGeom>
        </p:spPr>
      </p:pic>
      <p:sp>
        <p:nvSpPr>
          <p:cNvPr id="10" name="Oval 9"/>
          <p:cNvSpPr/>
          <p:nvPr/>
        </p:nvSpPr>
        <p:spPr>
          <a:xfrm rot="21008956">
            <a:off x="473156" y="2150204"/>
            <a:ext cx="389753" cy="400395"/>
          </a:xfrm>
          <a:prstGeom prst="ellipse">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1" name="Oval 10"/>
          <p:cNvSpPr/>
          <p:nvPr/>
        </p:nvSpPr>
        <p:spPr>
          <a:xfrm>
            <a:off x="2493818" y="4291445"/>
            <a:ext cx="665018" cy="255828"/>
          </a:xfrm>
          <a:prstGeom prst="ellipse">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2" name="Oval 11"/>
          <p:cNvSpPr/>
          <p:nvPr/>
        </p:nvSpPr>
        <p:spPr>
          <a:xfrm>
            <a:off x="4603174" y="4163531"/>
            <a:ext cx="1132608" cy="255828"/>
          </a:xfrm>
          <a:prstGeom prst="ellipse">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3" name="Oval 12"/>
          <p:cNvSpPr/>
          <p:nvPr/>
        </p:nvSpPr>
        <p:spPr>
          <a:xfrm>
            <a:off x="6729845" y="2848266"/>
            <a:ext cx="824346" cy="367146"/>
          </a:xfrm>
          <a:prstGeom prst="ellipse">
            <a:avLst/>
          </a:prstGeom>
          <a:noFill/>
          <a:ln w="57150"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13016225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1195032"/>
            <a:ext cx="6773917" cy="1439408"/>
          </a:xfrm>
        </p:spPr>
        <p:txBody>
          <a:bodyPr/>
          <a:lstStyle/>
          <a:p>
            <a:r>
              <a:rPr lang="en-US" dirty="0" smtClean="0"/>
              <a:t>Voice Directions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2011678"/>
            <a:ext cx="2465854" cy="4383741"/>
          </a:xfrm>
          <a:prstGeom prst="rect">
            <a:avLst/>
          </a:prstGeom>
        </p:spPr>
      </p:pic>
      <p:pic>
        <p:nvPicPr>
          <p:cNvPr id="5" name="Picture 4"/>
          <p:cNvPicPr>
            <a:picLocks noChangeAspect="1"/>
          </p:cNvPicPr>
          <p:nvPr/>
        </p:nvPicPr>
        <p:blipFill>
          <a:blip r:embed="rId4"/>
          <a:stretch>
            <a:fillRect/>
          </a:stretch>
        </p:blipFill>
        <p:spPr>
          <a:xfrm>
            <a:off x="4758558" y="3419554"/>
            <a:ext cx="2800350" cy="1095375"/>
          </a:xfrm>
          <a:prstGeom prst="rect">
            <a:avLst/>
          </a:prstGeom>
        </p:spPr>
      </p:pic>
      <p:sp>
        <p:nvSpPr>
          <p:cNvPr id="6" name="TextBox 5"/>
          <p:cNvSpPr txBox="1"/>
          <p:nvPr/>
        </p:nvSpPr>
        <p:spPr>
          <a:xfrm>
            <a:off x="4842933" y="2807090"/>
            <a:ext cx="2802370" cy="646331"/>
          </a:xfrm>
          <a:prstGeom prst="rect">
            <a:avLst/>
          </a:prstGeom>
          <a:noFill/>
        </p:spPr>
        <p:txBody>
          <a:bodyPr wrap="none" rtlCol="0">
            <a:spAutoFit/>
          </a:bodyPr>
          <a:lstStyle/>
          <a:p>
            <a:r>
              <a:rPr lang="en-US" dirty="0" smtClean="0"/>
              <a:t>            ALERTS   </a:t>
            </a:r>
          </a:p>
          <a:p>
            <a:r>
              <a:rPr lang="en-US" dirty="0" smtClean="0"/>
              <a:t>MUTE    ONLY    UNMUTE</a:t>
            </a:r>
            <a:endParaRPr lang="en-US" dirty="0"/>
          </a:p>
        </p:txBody>
      </p:sp>
    </p:spTree>
    <p:extLst>
      <p:ext uri="{BB962C8B-B14F-4D97-AF65-F5344CB8AC3E}">
        <p14:creationId xmlns:p14="http://schemas.microsoft.com/office/powerpoint/2010/main" val="16336945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1195032"/>
            <a:ext cx="6773917" cy="1439408"/>
          </a:xfrm>
        </p:spPr>
        <p:txBody>
          <a:bodyPr/>
          <a:lstStyle/>
          <a:p>
            <a:r>
              <a:rPr lang="en-US" dirty="0" smtClean="0"/>
              <a:t>Stop Navigation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8438" y="2162285"/>
            <a:ext cx="2355273" cy="418715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383" y="2162285"/>
            <a:ext cx="2355273" cy="4187153"/>
          </a:xfrm>
          <a:prstGeom prst="rect">
            <a:avLst/>
          </a:prstGeom>
        </p:spPr>
      </p:pic>
      <p:cxnSp>
        <p:nvCxnSpPr>
          <p:cNvPr id="6" name="Straight Arrow Connector 5"/>
          <p:cNvCxnSpPr/>
          <p:nvPr/>
        </p:nvCxnSpPr>
        <p:spPr>
          <a:xfrm>
            <a:off x="1257531" y="5690795"/>
            <a:ext cx="570155" cy="41249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30935" y="4704516"/>
            <a:ext cx="1496751" cy="1754326"/>
          </a:xfrm>
          <a:prstGeom prst="rect">
            <a:avLst/>
          </a:prstGeom>
          <a:noFill/>
        </p:spPr>
        <p:txBody>
          <a:bodyPr wrap="square" rtlCol="0">
            <a:spAutoFit/>
          </a:bodyPr>
          <a:lstStyle/>
          <a:p>
            <a:r>
              <a:rPr lang="en-US" dirty="0" smtClean="0"/>
              <a:t>Tap here </a:t>
            </a:r>
          </a:p>
          <a:p>
            <a:r>
              <a:rPr lang="en-US" dirty="0" smtClean="0"/>
              <a:t>to stop navigation while you’re still </a:t>
            </a:r>
            <a:r>
              <a:rPr lang="en-US" dirty="0" err="1" smtClean="0"/>
              <a:t>en</a:t>
            </a:r>
            <a:r>
              <a:rPr lang="en-US" dirty="0" smtClean="0"/>
              <a:t> route</a:t>
            </a:r>
            <a:endParaRPr lang="en-US" dirty="0"/>
          </a:p>
        </p:txBody>
      </p:sp>
    </p:spTree>
    <p:extLst>
      <p:ext uri="{BB962C8B-B14F-4D97-AF65-F5344CB8AC3E}">
        <p14:creationId xmlns:p14="http://schemas.microsoft.com/office/powerpoint/2010/main" val="245074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371600" y="2743200"/>
            <a:ext cx="6910388" cy="3381375"/>
          </a:xfrm>
        </p:spPr>
        <p:txBody>
          <a:bodyPr/>
          <a:lstStyle/>
          <a:p>
            <a:pPr marL="0" indent="0">
              <a:buNone/>
            </a:pPr>
            <a:r>
              <a:rPr lang="en-US" dirty="0" smtClean="0"/>
              <a:t>Type less by saving your home and work addresses.  And then shorten your commute by getting the fastest route.</a:t>
            </a:r>
          </a:p>
          <a:p>
            <a:pPr marL="457200" indent="-457200">
              <a:buFont typeface="+mj-lt"/>
              <a:buAutoNum type="arabicPeriod"/>
            </a:pPr>
            <a:r>
              <a:rPr lang="en-US" dirty="0" smtClean="0"/>
              <a:t>Open the Google Maps app</a:t>
            </a:r>
          </a:p>
          <a:p>
            <a:pPr marL="457200" indent="-457200">
              <a:buFont typeface="+mj-lt"/>
              <a:buAutoNum type="arabicPeriod"/>
            </a:pPr>
            <a:r>
              <a:rPr lang="en-US" dirty="0" smtClean="0"/>
              <a:t>Touch the Menu       </a:t>
            </a:r>
            <a:r>
              <a:rPr lang="en-US" dirty="0" smtClean="0">
                <a:sym typeface="Wingdings" panose="05000000000000000000" pitchFamily="2" charset="2"/>
              </a:rPr>
              <a:t> Your Places  Enter home or work address</a:t>
            </a:r>
            <a:r>
              <a:rPr lang="en-US" dirty="0" smtClean="0"/>
              <a:t>  </a:t>
            </a:r>
            <a:endParaRPr lang="en-US" dirty="0"/>
          </a:p>
        </p:txBody>
      </p:sp>
      <p:sp>
        <p:nvSpPr>
          <p:cNvPr id="3" name="Text Placeholder 2"/>
          <p:cNvSpPr>
            <a:spLocks noGrp="1"/>
          </p:cNvSpPr>
          <p:nvPr>
            <p:ph type="body" sz="quarter" idx="12"/>
          </p:nvPr>
        </p:nvSpPr>
        <p:spPr/>
        <p:txBody>
          <a:bodyPr/>
          <a:lstStyle/>
          <a:p>
            <a:r>
              <a:rPr lang="en-US" dirty="0" smtClean="0"/>
              <a:t>Save your home and work</a:t>
            </a:r>
            <a:endParaRPr lang="en-US" dirty="0"/>
          </a:p>
        </p:txBody>
      </p:sp>
      <p:pic>
        <p:nvPicPr>
          <p:cNvPr id="1026" name="Picture 2" descr="Google Ma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5700" y="3960358"/>
            <a:ext cx="387350" cy="387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en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8963" y="4433887"/>
            <a:ext cx="397896" cy="397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61140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US" dirty="0"/>
              <a:t>Want a copy of this presentation?</a:t>
            </a:r>
          </a:p>
          <a:p>
            <a:pPr marL="0" indent="0">
              <a:buNone/>
            </a:pPr>
            <a:r>
              <a:rPr lang="en-US" dirty="0"/>
              <a:t>Visit </a:t>
            </a:r>
            <a:r>
              <a:rPr lang="en-US" dirty="0" err="1"/>
              <a:t>www.skokielibrary.info</a:t>
            </a:r>
            <a:r>
              <a:rPr lang="en-US" dirty="0"/>
              <a:t>/</a:t>
            </a:r>
            <a:r>
              <a:rPr lang="en-US" dirty="0" smtClean="0"/>
              <a:t>handouts </a:t>
            </a:r>
          </a:p>
          <a:p>
            <a:pPr marL="0" indent="0">
              <a:buNone/>
            </a:pPr>
            <a:r>
              <a:rPr lang="en-US" dirty="0" smtClean="0"/>
              <a:t>where </a:t>
            </a:r>
            <a:r>
              <a:rPr lang="en-US" dirty="0"/>
              <a:t>this presentation will be available </a:t>
            </a:r>
            <a:endParaRPr lang="en-US" dirty="0" smtClean="0"/>
          </a:p>
          <a:p>
            <a:pPr marL="0" indent="0">
              <a:buNone/>
            </a:pPr>
            <a:r>
              <a:rPr lang="en-US" dirty="0" smtClean="0"/>
              <a:t>for four </a:t>
            </a:r>
            <a:r>
              <a:rPr lang="en-US" dirty="0"/>
              <a:t>weeks.</a:t>
            </a:r>
          </a:p>
          <a:p>
            <a:pPr marL="0" indent="0">
              <a:buNone/>
            </a:pPr>
            <a:endParaRPr lang="en-US" dirty="0"/>
          </a:p>
        </p:txBody>
      </p:sp>
      <p:sp>
        <p:nvSpPr>
          <p:cNvPr id="3" name="Text Placeholder 2"/>
          <p:cNvSpPr>
            <a:spLocks noGrp="1"/>
          </p:cNvSpPr>
          <p:nvPr>
            <p:ph type="body" sz="quarter" idx="12"/>
          </p:nvPr>
        </p:nvSpPr>
        <p:spPr/>
        <p:txBody>
          <a:bodyPr/>
          <a:lstStyle/>
          <a:p>
            <a:r>
              <a:rPr lang="en-US" dirty="0" smtClean="0"/>
              <a:t>Thank You</a:t>
            </a:r>
            <a:endParaRPr lang="en-US" dirty="0"/>
          </a:p>
        </p:txBody>
      </p:sp>
    </p:spTree>
    <p:extLst>
      <p:ext uri="{BB962C8B-B14F-4D97-AF65-F5344CB8AC3E}">
        <p14:creationId xmlns:p14="http://schemas.microsoft.com/office/powerpoint/2010/main" val="2139649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1371599" y="2000250"/>
            <a:ext cx="7233313" cy="4095750"/>
          </a:xfrm>
        </p:spPr>
        <p:txBody>
          <a:bodyPr numCol="1"/>
          <a:lstStyle/>
          <a:p>
            <a:r>
              <a:rPr lang="en-US" sz="2000" dirty="0" smtClean="0"/>
              <a:t>Maps vs. Driving</a:t>
            </a:r>
          </a:p>
          <a:p>
            <a:r>
              <a:rPr lang="en-US" sz="2000" dirty="0" smtClean="0"/>
              <a:t>Turn on Location</a:t>
            </a:r>
          </a:p>
          <a:p>
            <a:r>
              <a:rPr lang="en-US" sz="2000" dirty="0" smtClean="0"/>
              <a:t>Find a place</a:t>
            </a:r>
          </a:p>
          <a:p>
            <a:r>
              <a:rPr lang="en-US" sz="2000" dirty="0" smtClean="0"/>
              <a:t>Start navigation</a:t>
            </a:r>
          </a:p>
          <a:p>
            <a:r>
              <a:rPr lang="en-US" sz="2000" dirty="0"/>
              <a:t>Stop </a:t>
            </a:r>
            <a:r>
              <a:rPr lang="en-US" sz="2000" dirty="0" smtClean="0"/>
              <a:t>navigation</a:t>
            </a:r>
          </a:p>
          <a:p>
            <a:r>
              <a:rPr lang="en-US" sz="2000" dirty="0" smtClean="0"/>
              <a:t>Navigate</a:t>
            </a:r>
          </a:p>
          <a:p>
            <a:r>
              <a:rPr lang="en-US" sz="2000" dirty="0" smtClean="0"/>
              <a:t>Voice directions</a:t>
            </a:r>
          </a:p>
          <a:p>
            <a:r>
              <a:rPr lang="en-US" sz="2000" dirty="0" smtClean="0"/>
              <a:t>Save your home and work</a:t>
            </a:r>
          </a:p>
        </p:txBody>
      </p:sp>
      <p:sp>
        <p:nvSpPr>
          <p:cNvPr id="4" name="Text Placeholder 3"/>
          <p:cNvSpPr>
            <a:spLocks noGrp="1"/>
          </p:cNvSpPr>
          <p:nvPr>
            <p:ph type="body" sz="quarter" idx="12"/>
          </p:nvPr>
        </p:nvSpPr>
        <p:spPr>
          <a:xfrm>
            <a:off x="1371600" y="1195032"/>
            <a:ext cx="6773917" cy="1439408"/>
          </a:xfrm>
        </p:spPr>
        <p:txBody>
          <a:bodyPr/>
          <a:lstStyle/>
          <a:p>
            <a:r>
              <a:rPr lang="en-US" dirty="0" smtClean="0"/>
              <a:t>What We’ll Cover</a:t>
            </a:r>
            <a:endParaRPr lang="en-US" dirty="0"/>
          </a:p>
        </p:txBody>
      </p:sp>
    </p:spTree>
    <p:extLst>
      <p:ext uri="{BB962C8B-B14F-4D97-AF65-F5344CB8AC3E}">
        <p14:creationId xmlns:p14="http://schemas.microsoft.com/office/powerpoint/2010/main" val="1134118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1195032"/>
            <a:ext cx="6773917" cy="1439408"/>
          </a:xfrm>
        </p:spPr>
        <p:txBody>
          <a:bodyPr/>
          <a:lstStyle/>
          <a:p>
            <a:r>
              <a:rPr lang="en-US" dirty="0" smtClean="0"/>
              <a:t>Maps vs. Driving</a:t>
            </a:r>
            <a:endParaRPr lang="en-US" dirty="0"/>
          </a:p>
        </p:txBody>
      </p:sp>
      <p:pic>
        <p:nvPicPr>
          <p:cNvPr id="3" name="Picture 2"/>
          <p:cNvPicPr>
            <a:picLocks noChangeAspect="1"/>
          </p:cNvPicPr>
          <p:nvPr/>
        </p:nvPicPr>
        <p:blipFill>
          <a:blip r:embed="rId3"/>
          <a:stretch>
            <a:fillRect/>
          </a:stretch>
        </p:blipFill>
        <p:spPr>
          <a:xfrm>
            <a:off x="2000250" y="2306226"/>
            <a:ext cx="5143500" cy="2847975"/>
          </a:xfrm>
          <a:prstGeom prst="rect">
            <a:avLst/>
          </a:prstGeom>
        </p:spPr>
      </p:pic>
    </p:spTree>
    <p:extLst>
      <p:ext uri="{BB962C8B-B14F-4D97-AF65-F5344CB8AC3E}">
        <p14:creationId xmlns:p14="http://schemas.microsoft.com/office/powerpoint/2010/main" val="23507155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1195032"/>
            <a:ext cx="6773917" cy="1439408"/>
          </a:xfrm>
        </p:spPr>
        <p:txBody>
          <a:bodyPr/>
          <a:lstStyle/>
          <a:p>
            <a:r>
              <a:rPr lang="en-US" dirty="0" smtClean="0"/>
              <a:t>Maps vs. Driving</a:t>
            </a:r>
            <a:endParaRPr lang="en-US" dirty="0"/>
          </a:p>
        </p:txBody>
      </p:sp>
      <p:sp>
        <p:nvSpPr>
          <p:cNvPr id="2" name="AutoShape 2" descr="Displaying Screenshot_20170205-165006.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558" y="2162285"/>
            <a:ext cx="2353909" cy="418472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7443" y="2159860"/>
            <a:ext cx="2355273" cy="4187152"/>
          </a:xfrm>
          <a:prstGeom prst="rect">
            <a:avLst/>
          </a:prstGeom>
        </p:spPr>
      </p:pic>
    </p:spTree>
    <p:extLst>
      <p:ext uri="{BB962C8B-B14F-4D97-AF65-F5344CB8AC3E}">
        <p14:creationId xmlns:p14="http://schemas.microsoft.com/office/powerpoint/2010/main" val="3088537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1195032"/>
            <a:ext cx="6773917" cy="1439408"/>
          </a:xfrm>
        </p:spPr>
        <p:txBody>
          <a:bodyPr/>
          <a:lstStyle/>
          <a:p>
            <a:r>
              <a:rPr lang="en-US" dirty="0" smtClean="0"/>
              <a:t>Location</a:t>
            </a:r>
            <a:endParaRPr lang="en-US" dirty="0"/>
          </a:p>
        </p:txBody>
      </p:sp>
      <p:sp>
        <p:nvSpPr>
          <p:cNvPr id="2" name="AutoShape 2" descr="Displaying Screenshot_20170205-165006.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Text Placeholder 2"/>
          <p:cNvSpPr>
            <a:spLocks noGrp="1"/>
          </p:cNvSpPr>
          <p:nvPr>
            <p:ph type="body" sz="quarter" idx="11"/>
          </p:nvPr>
        </p:nvSpPr>
        <p:spPr>
          <a:xfrm>
            <a:off x="1371599" y="2000250"/>
            <a:ext cx="3041375" cy="4095750"/>
          </a:xfrm>
        </p:spPr>
        <p:txBody>
          <a:bodyPr numCol="1"/>
          <a:lstStyle/>
          <a:p>
            <a:r>
              <a:rPr lang="en-US" sz="2000" dirty="0" smtClean="0"/>
              <a:t>Open your device’s Settings app </a:t>
            </a:r>
          </a:p>
          <a:p>
            <a:r>
              <a:rPr lang="en-US" sz="2000" dirty="0" smtClean="0"/>
              <a:t>Tap </a:t>
            </a:r>
            <a:r>
              <a:rPr lang="en-US" sz="2000" b="1" dirty="0" smtClean="0"/>
              <a:t>Security &amp; Location &gt; Location</a:t>
            </a:r>
            <a:r>
              <a:rPr lang="en-US" sz="2000" dirty="0" smtClean="0"/>
              <a:t>.</a:t>
            </a:r>
          </a:p>
          <a:p>
            <a:pPr lvl="1"/>
            <a:r>
              <a:rPr lang="en-US" sz="2000" dirty="0" smtClean="0"/>
              <a:t>If you don’t see “Security &amp; Location,” tap </a:t>
            </a:r>
            <a:r>
              <a:rPr lang="en-US" sz="2000" b="1" dirty="0" smtClean="0"/>
              <a:t>Location</a:t>
            </a:r>
            <a:endParaRPr lang="en-US" sz="2000" dirty="0" smtClean="0"/>
          </a:p>
          <a:p>
            <a:r>
              <a:rPr lang="en-US" sz="2000" dirty="0" smtClean="0"/>
              <a:t>Turn </a:t>
            </a:r>
            <a:r>
              <a:rPr lang="en-US" sz="2000" b="1" dirty="0" smtClean="0"/>
              <a:t>Location on or off</a:t>
            </a:r>
            <a:endParaRPr lang="en-US" sz="2000" dirty="0" smtClean="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8558" y="1195032"/>
            <a:ext cx="2910923" cy="5174974"/>
          </a:xfrm>
          <a:prstGeom prst="rect">
            <a:avLst/>
          </a:prstGeom>
        </p:spPr>
      </p:pic>
    </p:spTree>
    <p:extLst>
      <p:ext uri="{BB962C8B-B14F-4D97-AF65-F5344CB8AC3E}">
        <p14:creationId xmlns:p14="http://schemas.microsoft.com/office/powerpoint/2010/main" val="4081654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1195032"/>
            <a:ext cx="6773917" cy="1439408"/>
          </a:xfrm>
        </p:spPr>
        <p:txBody>
          <a:bodyPr/>
          <a:lstStyle/>
          <a:p>
            <a:r>
              <a:rPr lang="en-US" dirty="0" smtClean="0"/>
              <a:t>Legend</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0690" y="2297366"/>
            <a:ext cx="2355273" cy="4187152"/>
          </a:xfrm>
          <a:prstGeom prst="rect">
            <a:avLst/>
          </a:prstGeom>
        </p:spPr>
      </p:pic>
      <p:cxnSp>
        <p:nvCxnSpPr>
          <p:cNvPr id="6" name="Straight Arrow Connector 5"/>
          <p:cNvCxnSpPr/>
          <p:nvPr/>
        </p:nvCxnSpPr>
        <p:spPr>
          <a:xfrm>
            <a:off x="3072247" y="4322256"/>
            <a:ext cx="1385888" cy="95726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180761" y="2090832"/>
            <a:ext cx="1346055" cy="571985"/>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668846" y="5320508"/>
            <a:ext cx="1380953" cy="47040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314491" y="3999090"/>
            <a:ext cx="1338091" cy="646331"/>
          </a:xfrm>
          <a:prstGeom prst="rect">
            <a:avLst/>
          </a:prstGeom>
          <a:noFill/>
        </p:spPr>
        <p:txBody>
          <a:bodyPr wrap="square" rtlCol="0">
            <a:spAutoFit/>
          </a:bodyPr>
          <a:lstStyle/>
          <a:p>
            <a:r>
              <a:rPr lang="en-US" dirty="0" smtClean="0"/>
              <a:t>You are here</a:t>
            </a:r>
            <a:endParaRPr lang="en-US" dirty="0"/>
          </a:p>
        </p:txBody>
      </p:sp>
      <p:sp>
        <p:nvSpPr>
          <p:cNvPr id="15" name="TextBox 14"/>
          <p:cNvSpPr txBox="1"/>
          <p:nvPr/>
        </p:nvSpPr>
        <p:spPr>
          <a:xfrm>
            <a:off x="5929877" y="4242340"/>
            <a:ext cx="1338091" cy="369332"/>
          </a:xfrm>
          <a:prstGeom prst="rect">
            <a:avLst/>
          </a:prstGeom>
          <a:noFill/>
        </p:spPr>
        <p:txBody>
          <a:bodyPr wrap="square" rtlCol="0">
            <a:spAutoFit/>
          </a:bodyPr>
          <a:lstStyle/>
          <a:p>
            <a:r>
              <a:rPr lang="en-US" dirty="0" smtClean="0"/>
              <a:t>Re-center</a:t>
            </a:r>
            <a:endParaRPr lang="en-US" dirty="0"/>
          </a:p>
        </p:txBody>
      </p:sp>
      <p:sp>
        <p:nvSpPr>
          <p:cNvPr id="16" name="TextBox 15"/>
          <p:cNvSpPr txBox="1"/>
          <p:nvPr/>
        </p:nvSpPr>
        <p:spPr>
          <a:xfrm>
            <a:off x="6235412" y="5601057"/>
            <a:ext cx="1338091" cy="646331"/>
          </a:xfrm>
          <a:prstGeom prst="rect">
            <a:avLst/>
          </a:prstGeom>
          <a:noFill/>
        </p:spPr>
        <p:txBody>
          <a:bodyPr wrap="square" rtlCol="0">
            <a:spAutoFit/>
          </a:bodyPr>
          <a:lstStyle/>
          <a:p>
            <a:r>
              <a:rPr lang="en-US" dirty="0" smtClean="0"/>
              <a:t>Get directions</a:t>
            </a:r>
            <a:endParaRPr lang="en-US" dirty="0"/>
          </a:p>
        </p:txBody>
      </p:sp>
      <p:cxnSp>
        <p:nvCxnSpPr>
          <p:cNvPr id="17" name="Straight Arrow Connector 16"/>
          <p:cNvCxnSpPr/>
          <p:nvPr/>
        </p:nvCxnSpPr>
        <p:spPr>
          <a:xfrm flipH="1">
            <a:off x="5624342" y="4568599"/>
            <a:ext cx="611070" cy="75190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598922" y="1767666"/>
            <a:ext cx="1338091" cy="646331"/>
          </a:xfrm>
          <a:prstGeom prst="rect">
            <a:avLst/>
          </a:prstGeom>
          <a:noFill/>
        </p:spPr>
        <p:txBody>
          <a:bodyPr wrap="square" rtlCol="0">
            <a:spAutoFit/>
          </a:bodyPr>
          <a:lstStyle/>
          <a:p>
            <a:r>
              <a:rPr lang="en-US" dirty="0" smtClean="0"/>
              <a:t>Search bar</a:t>
            </a:r>
            <a:endParaRPr lang="en-US" dirty="0"/>
          </a:p>
        </p:txBody>
      </p:sp>
      <p:cxnSp>
        <p:nvCxnSpPr>
          <p:cNvPr id="21" name="Straight Arrow Connector 20"/>
          <p:cNvCxnSpPr/>
          <p:nvPr/>
        </p:nvCxnSpPr>
        <p:spPr>
          <a:xfrm>
            <a:off x="2983537" y="2662817"/>
            <a:ext cx="605884"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617433" y="2141803"/>
            <a:ext cx="1338091" cy="369332"/>
          </a:xfrm>
          <a:prstGeom prst="rect">
            <a:avLst/>
          </a:prstGeom>
          <a:noFill/>
        </p:spPr>
        <p:txBody>
          <a:bodyPr wrap="square" rtlCol="0">
            <a:spAutoFit/>
          </a:bodyPr>
          <a:lstStyle/>
          <a:p>
            <a:r>
              <a:rPr lang="en-US" dirty="0" smtClean="0"/>
              <a:t>Menu</a:t>
            </a:r>
            <a:endParaRPr lang="en-US" dirty="0"/>
          </a:p>
        </p:txBody>
      </p:sp>
      <p:sp>
        <p:nvSpPr>
          <p:cNvPr id="19" name="TextBox 18"/>
          <p:cNvSpPr txBox="1"/>
          <p:nvPr/>
        </p:nvSpPr>
        <p:spPr>
          <a:xfrm>
            <a:off x="6526816" y="2511135"/>
            <a:ext cx="1556411" cy="369332"/>
          </a:xfrm>
          <a:prstGeom prst="rect">
            <a:avLst/>
          </a:prstGeom>
          <a:noFill/>
        </p:spPr>
        <p:txBody>
          <a:bodyPr wrap="square" rtlCol="0">
            <a:spAutoFit/>
          </a:bodyPr>
          <a:lstStyle/>
          <a:p>
            <a:r>
              <a:rPr lang="en-US" dirty="0" smtClean="0"/>
              <a:t>Microphone</a:t>
            </a:r>
          </a:p>
        </p:txBody>
      </p:sp>
      <p:cxnSp>
        <p:nvCxnSpPr>
          <p:cNvPr id="22" name="Straight Arrow Connector 21"/>
          <p:cNvCxnSpPr>
            <a:stCxn id="19" idx="1"/>
          </p:cNvCxnSpPr>
          <p:nvPr/>
        </p:nvCxnSpPr>
        <p:spPr>
          <a:xfrm flipH="1" flipV="1">
            <a:off x="5668846" y="2662817"/>
            <a:ext cx="857970" cy="32984"/>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93716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4763" y="2059563"/>
            <a:ext cx="2359025" cy="418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Placeholder 3"/>
          <p:cNvSpPr>
            <a:spLocks noGrp="1"/>
          </p:cNvSpPr>
          <p:nvPr>
            <p:ph type="body" sz="quarter" idx="12"/>
          </p:nvPr>
        </p:nvSpPr>
        <p:spPr>
          <a:xfrm>
            <a:off x="1371600" y="1195032"/>
            <a:ext cx="6773917" cy="1439408"/>
          </a:xfrm>
        </p:spPr>
        <p:txBody>
          <a:bodyPr/>
          <a:lstStyle/>
          <a:p>
            <a:r>
              <a:rPr lang="en-US" dirty="0" smtClean="0"/>
              <a:t>Legend</a:t>
            </a:r>
            <a:endParaRPr lang="en-US" dirty="0"/>
          </a:p>
        </p:txBody>
      </p:sp>
      <p:cxnSp>
        <p:nvCxnSpPr>
          <p:cNvPr id="6" name="Straight Arrow Connector 5"/>
          <p:cNvCxnSpPr/>
          <p:nvPr/>
        </p:nvCxnSpPr>
        <p:spPr>
          <a:xfrm>
            <a:off x="2997056" y="4153475"/>
            <a:ext cx="1385888" cy="957263"/>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5649927" y="3730719"/>
            <a:ext cx="1545934"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3094202" y="5351092"/>
            <a:ext cx="801122" cy="514091"/>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328010" y="3830309"/>
            <a:ext cx="1338091" cy="646331"/>
          </a:xfrm>
          <a:prstGeom prst="rect">
            <a:avLst/>
          </a:prstGeom>
          <a:noFill/>
        </p:spPr>
        <p:txBody>
          <a:bodyPr wrap="square" rtlCol="0">
            <a:spAutoFit/>
          </a:bodyPr>
          <a:lstStyle/>
          <a:p>
            <a:r>
              <a:rPr lang="en-US" dirty="0" smtClean="0"/>
              <a:t>You are here</a:t>
            </a:r>
            <a:endParaRPr lang="en-US" dirty="0"/>
          </a:p>
        </p:txBody>
      </p:sp>
      <p:sp>
        <p:nvSpPr>
          <p:cNvPr id="15" name="TextBox 14"/>
          <p:cNvSpPr txBox="1"/>
          <p:nvPr/>
        </p:nvSpPr>
        <p:spPr>
          <a:xfrm>
            <a:off x="6155788" y="4014839"/>
            <a:ext cx="1643506" cy="646331"/>
          </a:xfrm>
          <a:prstGeom prst="rect">
            <a:avLst/>
          </a:prstGeom>
          <a:noFill/>
        </p:spPr>
        <p:txBody>
          <a:bodyPr wrap="square" rtlCol="0">
            <a:spAutoFit/>
          </a:bodyPr>
          <a:lstStyle/>
          <a:p>
            <a:r>
              <a:rPr lang="en-US" dirty="0" smtClean="0"/>
              <a:t>Alternate route in gray</a:t>
            </a:r>
            <a:endParaRPr lang="en-US" dirty="0"/>
          </a:p>
        </p:txBody>
      </p:sp>
      <p:sp>
        <p:nvSpPr>
          <p:cNvPr id="16" name="TextBox 15"/>
          <p:cNvSpPr txBox="1"/>
          <p:nvPr/>
        </p:nvSpPr>
        <p:spPr>
          <a:xfrm>
            <a:off x="2156672" y="4977529"/>
            <a:ext cx="1338091" cy="923330"/>
          </a:xfrm>
          <a:prstGeom prst="rect">
            <a:avLst/>
          </a:prstGeom>
          <a:noFill/>
        </p:spPr>
        <p:txBody>
          <a:bodyPr wrap="square" rtlCol="0">
            <a:spAutoFit/>
          </a:bodyPr>
          <a:lstStyle/>
          <a:p>
            <a:r>
              <a:rPr lang="en-US" dirty="0" smtClean="0"/>
              <a:t>Estimated time remaining</a:t>
            </a:r>
            <a:endParaRPr lang="en-US" dirty="0"/>
          </a:p>
        </p:txBody>
      </p:sp>
      <p:cxnSp>
        <p:nvCxnSpPr>
          <p:cNvPr id="17" name="Straight Arrow Connector 16"/>
          <p:cNvCxnSpPr/>
          <p:nvPr/>
        </p:nvCxnSpPr>
        <p:spPr>
          <a:xfrm flipH="1">
            <a:off x="5624342" y="4358829"/>
            <a:ext cx="611070" cy="751909"/>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7195861" y="3546053"/>
            <a:ext cx="1338091" cy="369332"/>
          </a:xfrm>
          <a:prstGeom prst="rect">
            <a:avLst/>
          </a:prstGeom>
          <a:noFill/>
        </p:spPr>
        <p:txBody>
          <a:bodyPr wrap="square" rtlCol="0">
            <a:spAutoFit/>
          </a:bodyPr>
          <a:lstStyle/>
          <a:p>
            <a:r>
              <a:rPr lang="en-US" dirty="0" smtClean="0"/>
              <a:t>Compass</a:t>
            </a:r>
          </a:p>
        </p:txBody>
      </p:sp>
      <p:cxnSp>
        <p:nvCxnSpPr>
          <p:cNvPr id="21" name="Straight Arrow Connector 20"/>
          <p:cNvCxnSpPr/>
          <p:nvPr/>
        </p:nvCxnSpPr>
        <p:spPr>
          <a:xfrm>
            <a:off x="2888879" y="2516813"/>
            <a:ext cx="605884" cy="0"/>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2097741" y="2141803"/>
            <a:ext cx="1798631" cy="646331"/>
          </a:xfrm>
          <a:prstGeom prst="rect">
            <a:avLst/>
          </a:prstGeom>
          <a:noFill/>
        </p:spPr>
        <p:txBody>
          <a:bodyPr wrap="square" rtlCol="0">
            <a:spAutoFit/>
          </a:bodyPr>
          <a:lstStyle/>
          <a:p>
            <a:r>
              <a:rPr lang="en-US" dirty="0" smtClean="0"/>
              <a:t>Your next move</a:t>
            </a:r>
            <a:endParaRPr lang="en-US" dirty="0"/>
          </a:p>
        </p:txBody>
      </p:sp>
      <p:cxnSp>
        <p:nvCxnSpPr>
          <p:cNvPr id="25" name="Straight Arrow Connector 24"/>
          <p:cNvCxnSpPr/>
          <p:nvPr/>
        </p:nvCxnSpPr>
        <p:spPr>
          <a:xfrm flipH="1">
            <a:off x="5723010" y="2617368"/>
            <a:ext cx="585485" cy="419156"/>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6308492" y="2429083"/>
            <a:ext cx="2502019" cy="369332"/>
          </a:xfrm>
          <a:prstGeom prst="rect">
            <a:avLst/>
          </a:prstGeom>
          <a:noFill/>
        </p:spPr>
        <p:txBody>
          <a:bodyPr wrap="square" rtlCol="0">
            <a:spAutoFit/>
          </a:bodyPr>
          <a:lstStyle/>
          <a:p>
            <a:r>
              <a:rPr lang="en-US" dirty="0" smtClean="0"/>
              <a:t>Search along route</a:t>
            </a:r>
          </a:p>
        </p:txBody>
      </p:sp>
      <p:cxnSp>
        <p:nvCxnSpPr>
          <p:cNvPr id="27" name="Straight Arrow Connector 26"/>
          <p:cNvCxnSpPr/>
          <p:nvPr/>
        </p:nvCxnSpPr>
        <p:spPr>
          <a:xfrm flipH="1">
            <a:off x="5714666" y="3246102"/>
            <a:ext cx="671633" cy="209578"/>
          </a:xfrm>
          <a:prstGeom prst="straightConnector1">
            <a:avLst/>
          </a:prstGeom>
          <a:ln w="57150">
            <a:tailEnd type="triangle"/>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6422894" y="3061436"/>
            <a:ext cx="2502019" cy="369332"/>
          </a:xfrm>
          <a:prstGeom prst="rect">
            <a:avLst/>
          </a:prstGeom>
          <a:noFill/>
        </p:spPr>
        <p:txBody>
          <a:bodyPr wrap="square" rtlCol="0">
            <a:spAutoFit/>
          </a:bodyPr>
          <a:lstStyle/>
          <a:p>
            <a:r>
              <a:rPr lang="en-US" dirty="0" smtClean="0"/>
              <a:t>Mute/Unmute</a:t>
            </a:r>
          </a:p>
        </p:txBody>
      </p:sp>
    </p:spTree>
    <p:extLst>
      <p:ext uri="{BB962C8B-B14F-4D97-AF65-F5344CB8AC3E}">
        <p14:creationId xmlns:p14="http://schemas.microsoft.com/office/powerpoint/2010/main" val="1864662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1195032"/>
            <a:ext cx="6773917" cy="1439408"/>
          </a:xfrm>
        </p:spPr>
        <p:txBody>
          <a:bodyPr/>
          <a:lstStyle/>
          <a:p>
            <a:r>
              <a:rPr lang="en-US" dirty="0" smtClean="0"/>
              <a:t>Find a Place</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050" y="2162285"/>
            <a:ext cx="2118953" cy="3767028"/>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5041" y="2162285"/>
            <a:ext cx="2118953" cy="376702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32545" y="2162285"/>
            <a:ext cx="2118954" cy="3767029"/>
          </a:xfrm>
          <a:prstGeom prst="rect">
            <a:avLst/>
          </a:prstGeom>
        </p:spPr>
      </p:pic>
    </p:spTree>
    <p:extLst>
      <p:ext uri="{BB962C8B-B14F-4D97-AF65-F5344CB8AC3E}">
        <p14:creationId xmlns:p14="http://schemas.microsoft.com/office/powerpoint/2010/main" val="4264084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a:xfrm>
            <a:off x="1371600" y="1195032"/>
            <a:ext cx="6773917" cy="1439408"/>
          </a:xfrm>
        </p:spPr>
        <p:txBody>
          <a:bodyPr/>
          <a:lstStyle/>
          <a:p>
            <a:r>
              <a:rPr lang="en-US" dirty="0" smtClean="0"/>
              <a:t>Another Legend</a:t>
            </a:r>
            <a:endParaRPr lang="en-US" dirty="0"/>
          </a:p>
        </p:txBody>
      </p:sp>
      <p:sp>
        <p:nvSpPr>
          <p:cNvPr id="18" name="Text Placeholder 2"/>
          <p:cNvSpPr>
            <a:spLocks noGrp="1"/>
          </p:cNvSpPr>
          <p:nvPr>
            <p:ph type="body" sz="quarter" idx="11"/>
          </p:nvPr>
        </p:nvSpPr>
        <p:spPr>
          <a:xfrm>
            <a:off x="1371599" y="2634440"/>
            <a:ext cx="7233313" cy="3461560"/>
          </a:xfrm>
        </p:spPr>
        <p:txBody>
          <a:bodyPr numCol="1"/>
          <a:lstStyle/>
          <a:p>
            <a:r>
              <a:rPr lang="en-US" sz="2000" dirty="0" smtClean="0"/>
              <a:t>Driving </a:t>
            </a:r>
            <a:endParaRPr lang="en-US" sz="2000" dirty="0" smtClean="0"/>
          </a:p>
          <a:p>
            <a:endParaRPr lang="en-US" sz="2000" dirty="0" smtClean="0"/>
          </a:p>
          <a:p>
            <a:r>
              <a:rPr lang="en-US" sz="2000" dirty="0" smtClean="0"/>
              <a:t>Transit</a:t>
            </a:r>
          </a:p>
          <a:p>
            <a:endParaRPr lang="en-US" sz="2000" dirty="0" smtClean="0"/>
          </a:p>
          <a:p>
            <a:r>
              <a:rPr lang="en-US" sz="2000" dirty="0" smtClean="0"/>
              <a:t>Walking</a:t>
            </a:r>
          </a:p>
          <a:p>
            <a:endParaRPr lang="en-US" sz="2000" dirty="0" smtClean="0"/>
          </a:p>
          <a:p>
            <a:r>
              <a:rPr lang="en-US" sz="2000" dirty="0" smtClean="0"/>
              <a:t>Rides</a:t>
            </a:r>
          </a:p>
          <a:p>
            <a:endParaRPr lang="en-US" sz="2000" dirty="0" smtClean="0"/>
          </a:p>
          <a:p>
            <a:r>
              <a:rPr lang="en-US" sz="2000" dirty="0" smtClean="0"/>
              <a:t>Cycling</a:t>
            </a:r>
            <a:endParaRPr lang="en-US" sz="2000" dirty="0" smtClean="0"/>
          </a:p>
        </p:txBody>
      </p:sp>
      <p:pic>
        <p:nvPicPr>
          <p:cNvPr id="1028" name="Picture 4" descr="Driv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3001" y="2634440"/>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rans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3001" y="3354144"/>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alk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53001" y="4073848"/>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ide Service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53001" y="4827491"/>
            <a:ext cx="457200" cy="4572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ycl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53001" y="5581134"/>
            <a:ext cx="457200"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7800334"/>
      </p:ext>
    </p:extLst>
  </p:cSld>
  <p:clrMapOvr>
    <a:masterClrMapping/>
  </p:clrMapOvr>
</p:sld>
</file>

<file path=ppt/theme/theme1.xml><?xml version="1.0" encoding="utf-8"?>
<a:theme xmlns:a="http://schemas.openxmlformats.org/drawingml/2006/main" name="TITLE on white">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on teal">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XT on white">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EXT on teal">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EXT on seafoam">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EXT on red">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IMAGE with white stamp">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IMAGE with teal stamp">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1_IMAGE with white stamp">
  <a:themeElements>
    <a:clrScheme name="SPL Color Pallette">
      <a:dk1>
        <a:srgbClr val="007680"/>
      </a:dk1>
      <a:lt1>
        <a:sysClr val="window" lastClr="FFFFFF"/>
      </a:lt1>
      <a:dk2>
        <a:srgbClr val="007680"/>
      </a:dk2>
      <a:lt2>
        <a:srgbClr val="FFFFFF"/>
      </a:lt2>
      <a:accent1>
        <a:srgbClr val="16AB92"/>
      </a:accent1>
      <a:accent2>
        <a:srgbClr val="D02526"/>
      </a:accent2>
      <a:accent3>
        <a:srgbClr val="FE8800"/>
      </a:accent3>
      <a:accent4>
        <a:srgbClr val="584A3B"/>
      </a:accent4>
      <a:accent5>
        <a:srgbClr val="CC0B6A"/>
      </a:accent5>
      <a:accent6>
        <a:srgbClr val="007680"/>
      </a:accent6>
      <a:hlink>
        <a:srgbClr val="007680"/>
      </a:hlink>
      <a:folHlink>
        <a:srgbClr val="16AB92"/>
      </a:folHlink>
    </a:clrScheme>
    <a:fontScheme name="Austin">
      <a:maj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微软雅黑"/>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1776</TotalTime>
  <Words>635</Words>
  <Application>Microsoft Office PowerPoint</Application>
  <PresentationFormat>On-screen Show (4:3)</PresentationFormat>
  <Paragraphs>167</Paragraphs>
  <Slides>17</Slides>
  <Notes>17</Notes>
  <HiddenSlides>0</HiddenSlides>
  <MMClips>0</MMClips>
  <ScaleCrop>false</ScaleCrop>
  <HeadingPairs>
    <vt:vector size="6" baseType="variant">
      <vt:variant>
        <vt:lpstr>Fonts Used</vt:lpstr>
      </vt:variant>
      <vt:variant>
        <vt:i4>4</vt:i4>
      </vt:variant>
      <vt:variant>
        <vt:lpstr>Theme</vt:lpstr>
      </vt:variant>
      <vt:variant>
        <vt:i4>9</vt:i4>
      </vt:variant>
      <vt:variant>
        <vt:lpstr>Slide Titles</vt:lpstr>
      </vt:variant>
      <vt:variant>
        <vt:i4>17</vt:i4>
      </vt:variant>
    </vt:vector>
  </HeadingPairs>
  <TitlesOfParts>
    <vt:vector size="30" baseType="lpstr">
      <vt:lpstr>Arial</vt:lpstr>
      <vt:lpstr>Calibri</vt:lpstr>
      <vt:lpstr>Century Gothic</vt:lpstr>
      <vt:lpstr>Wingdings</vt:lpstr>
      <vt:lpstr>TITLE on white</vt:lpstr>
      <vt:lpstr>TITLE on teal</vt:lpstr>
      <vt:lpstr>TEXT on white</vt:lpstr>
      <vt:lpstr>1_TEXT on teal</vt:lpstr>
      <vt:lpstr>TEXT on seafoam</vt:lpstr>
      <vt:lpstr>TEXT on red</vt:lpstr>
      <vt:lpstr>IMAGE with white stamp</vt:lpstr>
      <vt:lpstr>IMAGE with teal stamp</vt:lpstr>
      <vt:lpstr>1_IMAGE with white stamp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Vanessa</dc:creator>
  <cp:lastModifiedBy>Allyson Coan</cp:lastModifiedBy>
  <cp:revision>102</cp:revision>
  <cp:lastPrinted>2017-02-07T18:26:27Z</cp:lastPrinted>
  <dcterms:created xsi:type="dcterms:W3CDTF">2015-10-15T13:25:53Z</dcterms:created>
  <dcterms:modified xsi:type="dcterms:W3CDTF">2017-10-18T20:30:10Z</dcterms:modified>
</cp:coreProperties>
</file>