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5" r:id="rId2"/>
    <p:sldMasterId id="2147483655" r:id="rId3"/>
    <p:sldMasterId id="2147483671" r:id="rId4"/>
    <p:sldMasterId id="2147483658" r:id="rId5"/>
    <p:sldMasterId id="2147483661" r:id="rId6"/>
    <p:sldMasterId id="2147483666" r:id="rId7"/>
    <p:sldMasterId id="2147483677" r:id="rId8"/>
  </p:sldMasterIdLst>
  <p:sldIdLst>
    <p:sldId id="257" r:id="rId9"/>
    <p:sldId id="259" r:id="rId10"/>
    <p:sldId id="260" r:id="rId11"/>
    <p:sldId id="261" r:id="rId12"/>
    <p:sldId id="262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0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3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03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46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04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71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: no hea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4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6496050" cy="3000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74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5707062" cy="317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8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57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43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54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2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46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99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2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37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L Logo web te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" y="456257"/>
            <a:ext cx="2139509" cy="10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7" y="456257"/>
            <a:ext cx="2139509" cy="10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456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6" r:id="rId2"/>
    <p:sldLayoutId id="214748365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23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59" r:id="rId2"/>
    <p:sldLayoutId id="214748366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0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4500411648_874798709f_z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" y="562429"/>
            <a:ext cx="7989454" cy="4489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By: Mike Hausler</a:t>
            </a:r>
          </a:p>
          <a:p>
            <a:pPr marL="0" indent="0">
              <a:buNone/>
            </a:pPr>
            <a:r>
              <a:rPr lang="en-US" dirty="0" smtClean="0"/>
              <a:t>Digital Literacy Specialist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Advanced Microsoft Word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7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13381" y="2874275"/>
            <a:ext cx="6910388" cy="3092891"/>
          </a:xfrm>
        </p:spPr>
        <p:txBody>
          <a:bodyPr/>
          <a:lstStyle/>
          <a:p>
            <a:r>
              <a:rPr lang="en-US" sz="1800" dirty="0" smtClean="0"/>
              <a:t>Going over the basics of word</a:t>
            </a:r>
          </a:p>
          <a:p>
            <a:r>
              <a:rPr lang="en-US" sz="1800" dirty="0" smtClean="0"/>
              <a:t>Delve deeper into the Ribbon</a:t>
            </a:r>
          </a:p>
          <a:p>
            <a:r>
              <a:rPr lang="en-US" sz="1800" dirty="0" smtClean="0"/>
              <a:t>Home Ribbon features</a:t>
            </a:r>
          </a:p>
          <a:p>
            <a:r>
              <a:rPr lang="en-US" sz="1800" dirty="0" smtClean="0"/>
              <a:t>Spacing and Margins</a:t>
            </a:r>
          </a:p>
          <a:p>
            <a:r>
              <a:rPr lang="en-US" sz="1800" dirty="0" smtClean="0"/>
              <a:t>Inserting tables and pictures</a:t>
            </a:r>
          </a:p>
          <a:p>
            <a:r>
              <a:rPr lang="en-US" sz="1800" dirty="0" smtClean="0"/>
              <a:t>Track </a:t>
            </a:r>
            <a:r>
              <a:rPr lang="en-US" sz="1800" dirty="0" smtClean="0"/>
              <a:t>Changes</a:t>
            </a:r>
          </a:p>
          <a:p>
            <a:r>
              <a:rPr lang="en-US" sz="1800" dirty="0" smtClean="0"/>
              <a:t>Add notes for collaborative editing</a:t>
            </a:r>
            <a:endParaRPr lang="en-US" sz="1800" dirty="0" smtClean="0"/>
          </a:p>
          <a:p>
            <a:r>
              <a:rPr lang="en-US" sz="1800" dirty="0" smtClean="0"/>
              <a:t>Show different view settings</a:t>
            </a:r>
          </a:p>
          <a:p>
            <a:r>
              <a:rPr lang="en-US" sz="1800" dirty="0" smtClean="0"/>
              <a:t>Spell Check</a:t>
            </a:r>
          </a:p>
          <a:p>
            <a:r>
              <a:rPr lang="en-US" sz="1800" dirty="0" smtClean="0"/>
              <a:t>Saving</a:t>
            </a:r>
          </a:p>
          <a:p>
            <a:r>
              <a:rPr lang="en-US" sz="1800" dirty="0" smtClean="0"/>
              <a:t>Tips and tricks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we will learn: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4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1961675"/>
          </a:xfrm>
        </p:spPr>
        <p:txBody>
          <a:bodyPr/>
          <a:lstStyle/>
          <a:p>
            <a:r>
              <a:rPr lang="en-US" sz="2000" dirty="0" smtClean="0"/>
              <a:t>Lynda.com</a:t>
            </a:r>
          </a:p>
          <a:p>
            <a:r>
              <a:rPr lang="en-US" sz="2000" dirty="0" smtClean="0"/>
              <a:t>Gale courses</a:t>
            </a:r>
          </a:p>
          <a:p>
            <a:r>
              <a:rPr lang="en-US" sz="2000" dirty="0" smtClean="0"/>
              <a:t>Google</a:t>
            </a:r>
          </a:p>
          <a:p>
            <a:r>
              <a:rPr lang="en-US" sz="2000" dirty="0" smtClean="0"/>
              <a:t>1 on 1 classes</a:t>
            </a:r>
          </a:p>
          <a:p>
            <a:r>
              <a:rPr lang="en-US" sz="2000" dirty="0" smtClean="0"/>
              <a:t>Many other great Tech classes!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1489435"/>
            <a:ext cx="6773917" cy="1800520"/>
          </a:xfrm>
        </p:spPr>
        <p:txBody>
          <a:bodyPr/>
          <a:lstStyle/>
          <a:p>
            <a:r>
              <a:rPr lang="en-US" dirty="0" smtClean="0"/>
              <a:t>Resources are available through the Skokie Public Library’s website!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8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Upcoming Classes:</a:t>
            </a:r>
          </a:p>
          <a:p>
            <a:r>
              <a:rPr lang="en-US" dirty="0" smtClean="0"/>
              <a:t>Using the Internet to Search for Jobs </a:t>
            </a:r>
          </a:p>
          <a:p>
            <a:r>
              <a:rPr lang="en-US" dirty="0" smtClean="0"/>
              <a:t>6/13/2017</a:t>
            </a:r>
          </a:p>
          <a:p>
            <a:r>
              <a:rPr lang="en-US" dirty="0" smtClean="0"/>
              <a:t>10:30 AM – 12:00 PM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Upcoming Classes:</a:t>
            </a:r>
          </a:p>
          <a:p>
            <a:r>
              <a:rPr lang="en-US" dirty="0" smtClean="0"/>
              <a:t>Teen Tech Help for Seniors</a:t>
            </a:r>
          </a:p>
          <a:p>
            <a:r>
              <a:rPr lang="en-US" dirty="0" smtClean="0"/>
              <a:t>Wednesdays </a:t>
            </a:r>
          </a:p>
          <a:p>
            <a:r>
              <a:rPr lang="en-US" dirty="0" smtClean="0"/>
              <a:t>2:00 PM – 3:30 PM</a:t>
            </a:r>
          </a:p>
          <a:p>
            <a:r>
              <a:rPr lang="en-US" dirty="0" smtClean="0"/>
              <a:t>High School Lounge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6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Want a copy of this presentation?</a:t>
            </a:r>
          </a:p>
          <a:p>
            <a:pPr marL="0" indent="0">
              <a:buNone/>
            </a:pPr>
            <a:r>
              <a:rPr lang="en-US" dirty="0"/>
              <a:t>Visit </a:t>
            </a:r>
            <a:r>
              <a:rPr lang="en-US" dirty="0" err="1"/>
              <a:t>www.skokielibrary.info</a:t>
            </a:r>
            <a:r>
              <a:rPr lang="en-US" dirty="0"/>
              <a:t>/</a:t>
            </a:r>
            <a:r>
              <a:rPr lang="en-US" dirty="0" smtClean="0"/>
              <a:t>handouts </a:t>
            </a:r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this presentation will be available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four </a:t>
            </a:r>
            <a:r>
              <a:rPr lang="en-US" dirty="0"/>
              <a:t>weeks.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4950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XT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XT on seafoam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XT on red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MAGE with white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MAGE with teal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132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Century Gothic</vt:lpstr>
      <vt:lpstr>TITLE on white</vt:lpstr>
      <vt:lpstr>TITLE on teal</vt:lpstr>
      <vt:lpstr>TEXT on white</vt:lpstr>
      <vt:lpstr>1_TEXT on teal</vt:lpstr>
      <vt:lpstr>TEXT on seafoam</vt:lpstr>
      <vt:lpstr>TEXT on red</vt:lpstr>
      <vt:lpstr>IMAGE with white stamp</vt:lpstr>
      <vt:lpstr>IMAGE with teal stamp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Mike Hausler</cp:lastModifiedBy>
  <cp:revision>27</cp:revision>
  <cp:lastPrinted>2015-10-15T13:47:56Z</cp:lastPrinted>
  <dcterms:created xsi:type="dcterms:W3CDTF">2015-10-15T13:25:53Z</dcterms:created>
  <dcterms:modified xsi:type="dcterms:W3CDTF">2017-06-12T23:14:47Z</dcterms:modified>
</cp:coreProperties>
</file>